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8" r:id="rId2"/>
    <p:sldMasterId id="2147483660" r:id="rId3"/>
  </p:sldMasterIdLst>
  <p:notesMasterIdLst>
    <p:notesMasterId r:id="rId25"/>
  </p:notesMasterIdLst>
  <p:sldIdLst>
    <p:sldId id="294" r:id="rId4"/>
    <p:sldId id="257" r:id="rId5"/>
    <p:sldId id="261" r:id="rId6"/>
    <p:sldId id="296" r:id="rId7"/>
    <p:sldId id="270" r:id="rId8"/>
    <p:sldId id="289" r:id="rId9"/>
    <p:sldId id="279" r:id="rId10"/>
    <p:sldId id="268" r:id="rId11"/>
    <p:sldId id="295" r:id="rId12"/>
    <p:sldId id="278" r:id="rId13"/>
    <p:sldId id="282" r:id="rId14"/>
    <p:sldId id="276" r:id="rId15"/>
    <p:sldId id="284" r:id="rId16"/>
    <p:sldId id="297" r:id="rId17"/>
    <p:sldId id="299" r:id="rId18"/>
    <p:sldId id="300" r:id="rId19"/>
    <p:sldId id="301" r:id="rId20"/>
    <p:sldId id="302" r:id="rId21"/>
    <p:sldId id="290" r:id="rId22"/>
    <p:sldId id="291" r:id="rId23"/>
    <p:sldId id="292" r:id="rId24"/>
  </p:sldIdLst>
  <p:sldSz cx="12192000" cy="6858000"/>
  <p:notesSz cx="6858000" cy="9144000"/>
  <p:embeddedFontLst>
    <p:embeddedFont>
      <p:font typeface="#9Slide02 Noi dung dai" panose="02000000000000000000" pitchFamily="2" charset="0"/>
      <p:regular r:id="rId26"/>
    </p:embeddedFont>
    <p:embeddedFont>
      <p:font typeface="#9Slide02 Tieu de dai" panose="02000000000000000000" pitchFamily="2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iCiel Cadena" panose="02000503000000020004" pitchFamily="2" charset="0"/>
      <p:bold r:id="rId32"/>
    </p:embeddedFont>
    <p:embeddedFont>
      <p:font typeface="iCiel Crocante" panose="02000000000000000000" pitchFamily="2" charset="0"/>
      <p:regular r:id="rId33"/>
    </p:embeddedFont>
    <p:embeddedFont>
      <p:font typeface="iCiel Panton Black" panose="00000A00000000000000" pitchFamily="50" charset="0"/>
      <p:bold r:id="rId34"/>
    </p:embeddedFont>
    <p:embeddedFont>
      <p:font typeface="Showcard Gothic" panose="04020904020102020604" pitchFamily="82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F6E1"/>
    <a:srgbClr val="FFFFFF"/>
    <a:srgbClr val="A0D468"/>
    <a:srgbClr val="FFE5B5"/>
    <a:srgbClr val="FFD78F"/>
    <a:srgbClr val="70B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28" autoAdjust="0"/>
  </p:normalViewPr>
  <p:slideViewPr>
    <p:cSldViewPr showGuides="1">
      <p:cViewPr>
        <p:scale>
          <a:sx n="50" d="100"/>
          <a:sy n="50" d="100"/>
        </p:scale>
        <p:origin x="732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1B74C-1B1E-428F-8268-0C1E43DFB4A5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70380-F23E-4C00-8986-0782BFA7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3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D8754-9246-453D-A2ED-D74C150CF5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6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D8754-9246-453D-A2ED-D74C150CF5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9Slide.vn - 2019">
            <a:extLst>
              <a:ext uri="{FF2B5EF4-FFF2-40B4-BE49-F238E27FC236}">
                <a16:creationId xmlns:a16="http://schemas.microsoft.com/office/drawing/2014/main" id="{2908508F-2D1B-49FA-8556-DC6A6C9565B5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3B2A1F-3390-4050-A76D-51B095CA9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11689" r="12131" b="19818"/>
          <a:stretch/>
        </p:blipFill>
        <p:spPr>
          <a:xfrm>
            <a:off x="3757489" y="-25393650"/>
            <a:ext cx="1341561" cy="1252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44AC98-43E1-407A-89F2-03D797AA4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11689" r="12131" b="19818"/>
          <a:stretch/>
        </p:blipFill>
        <p:spPr>
          <a:xfrm>
            <a:off x="53120677" y="3521010"/>
            <a:ext cx="1341561" cy="125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9Slide.vn - 2019">
            <a:extLst>
              <a:ext uri="{FF2B5EF4-FFF2-40B4-BE49-F238E27FC236}">
                <a16:creationId xmlns:a16="http://schemas.microsoft.com/office/drawing/2014/main" id="{7705F076-7315-42E3-B65C-A12ACE1C6BA3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4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5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B06A45-5C73-4EA7-8A82-174976B549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11689" r="12131" b="19818"/>
          <a:stretch/>
        </p:blipFill>
        <p:spPr>
          <a:xfrm>
            <a:off x="3757489" y="-25393650"/>
            <a:ext cx="1341561" cy="12526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3DBEE2-F9DB-49B9-B17F-71E4D15D66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11689" r="12131" b="19818"/>
          <a:stretch/>
        </p:blipFill>
        <p:spPr>
          <a:xfrm>
            <a:off x="53120677" y="3521010"/>
            <a:ext cx="1341561" cy="125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9Slide.vn - 2019">
            <a:extLst>
              <a:ext uri="{FF2B5EF4-FFF2-40B4-BE49-F238E27FC236}">
                <a16:creationId xmlns:a16="http://schemas.microsoft.com/office/drawing/2014/main" id="{0097B1DE-1DEB-437C-8E31-115516AF64B1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4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5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B71CDF-6B4E-4A84-8419-D22CF53F4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11689" r="12131" b="19818"/>
          <a:stretch/>
        </p:blipFill>
        <p:spPr>
          <a:xfrm>
            <a:off x="3757489" y="-25393650"/>
            <a:ext cx="1341561" cy="12526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32D54B-07A8-4D79-838C-A6DBACAEC4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11689" r="12131" b="19818"/>
          <a:stretch/>
        </p:blipFill>
        <p:spPr>
          <a:xfrm>
            <a:off x="53120677" y="3521010"/>
            <a:ext cx="1341561" cy="125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FF85682-676D-406B-9AB2-A6B62C5F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244">
            <a:off x="6926282" y="950188"/>
            <a:ext cx="2887648" cy="39769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8191642-D697-484D-8219-47B945FE0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550">
            <a:off x="2826457" y="992192"/>
            <a:ext cx="2306270" cy="40594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7" y="917144"/>
            <a:ext cx="2739848" cy="341718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9717BCC-86BC-4618-B15C-C5D061C8FF0A}"/>
              </a:ext>
            </a:extLst>
          </p:cNvPr>
          <p:cNvGrpSpPr/>
          <p:nvPr/>
        </p:nvGrpSpPr>
        <p:grpSpPr>
          <a:xfrm>
            <a:off x="1350699" y="2804426"/>
            <a:ext cx="9490602" cy="4086552"/>
            <a:chOff x="1350699" y="2804426"/>
            <a:chExt cx="9490602" cy="4086552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C0C64F48-F5C4-4D85-9433-101F786AA945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00649F33-8EFE-473D-A5CC-C08CDE00C0A7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54D8E3-1A20-458C-82DF-8349AE634449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6F0C40C-33DF-4358-903B-293EB0E4C938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6D63431-8D28-4C48-9F47-FA57CC3B4509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BFBDE9E-BA11-4D8E-B7B5-653723EAD02D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BBA71F52-E8FC-4E48-B5A2-94A4F7D076CB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38305B5-35C2-4F6E-8FD2-2FF6F59FA016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DB7AE20-4017-4ECC-83F3-A80694B45F14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E969E1-6BEE-410C-9F9D-33CAD09FB92E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PA_文本框 10">
              <a:extLst>
                <a:ext uri="{FF2B5EF4-FFF2-40B4-BE49-F238E27FC236}">
                  <a16:creationId xmlns:a16="http://schemas.microsoft.com/office/drawing/2014/main" id="{E90B6DE8-EBD9-4E10-80A5-F6EFD098622D}"/>
                </a:ext>
              </a:extLst>
            </p:cNvPr>
            <p:cNvSpPr txBox="1"/>
            <p:nvPr/>
          </p:nvSpPr>
          <p:spPr>
            <a:xfrm>
              <a:off x="5330358" y="3200400"/>
              <a:ext cx="16500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</a:rPr>
                <a:t>TOÁN</a:t>
              </a:r>
              <a:endParaRPr kumimoji="0" lang="zh-CN" altLang="en-US" sz="48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</a:endParaRPr>
            </a:p>
          </p:txBody>
        </p:sp>
        <p:sp>
          <p:nvSpPr>
            <p:cNvPr id="40" name="PA_文本框 27">
              <a:extLst>
                <a:ext uri="{FF2B5EF4-FFF2-40B4-BE49-F238E27FC236}">
                  <a16:creationId xmlns:a16="http://schemas.microsoft.com/office/drawing/2014/main" id="{E870EE6B-9AA9-4FD4-B6B7-2727579CEE89}"/>
                </a:ext>
              </a:extLst>
            </p:cNvPr>
            <p:cNvSpPr txBox="1"/>
            <p:nvPr/>
          </p:nvSpPr>
          <p:spPr>
            <a:xfrm>
              <a:off x="2570645" y="3962400"/>
              <a:ext cx="716943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>
                  <a:ln w="19050">
                    <a:solidFill>
                      <a:prstClr val="black"/>
                    </a:solidFill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</a:rPr>
                <a:t>EM LÀM ĐƯỢC NHỮNG GÌ</a:t>
              </a:r>
              <a:endParaRPr kumimoji="0" lang="en-US" altLang="zh-CN" sz="44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</a:rPr>
                <a:t>(</a:t>
              </a:r>
              <a:r>
                <a:rPr kumimoji="0" lang="en-US" altLang="zh-CN" sz="4400" b="0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</a:rPr>
                <a:t>tiết</a:t>
              </a: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</a:rPr>
                <a:t> 1)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</a:endParaRPr>
            </a:p>
          </p:txBody>
        </p:sp>
      </p:grpSp>
      <p:sp>
        <p:nvSpPr>
          <p:cNvPr id="41" name="PA_文本框 11">
            <a:extLst>
              <a:ext uri="{FF2B5EF4-FFF2-40B4-BE49-F238E27FC236}">
                <a16:creationId xmlns:a16="http://schemas.microsoft.com/office/drawing/2014/main" id="{6FFB740F-8585-41ED-9037-2019D8D6E541}"/>
              </a:ext>
            </a:extLst>
          </p:cNvPr>
          <p:cNvSpPr txBox="1"/>
          <p:nvPr/>
        </p:nvSpPr>
        <p:spPr>
          <a:xfrm>
            <a:off x="2814480" y="152400"/>
            <a:ext cx="6563040" cy="50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err="1">
                <a:ln w="0"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năm</a:t>
            </a:r>
            <a:r>
              <a:rPr kumimoji="0" lang="en-US" altLang="zh-CN" sz="3600" b="0" i="0" u="none" strike="noStrike" kern="1200" cap="none" spc="0" normalizeH="0" baseline="0" noProof="0">
                <a:ln w="0"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2022</a:t>
            </a:r>
            <a:endParaRPr kumimoji="0" lang="zh-CN" altLang="en-US" sz="3600" b="0" i="0" u="none" strike="noStrike" kern="1200" cap="none" spc="0" normalizeH="0" baseline="0" noProof="0" dirty="0">
              <a:ln w="0">
                <a:noFill/>
              </a:ln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3829817-EE3B-4A16-AADC-5257ACB67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0317" y="4711163"/>
            <a:ext cx="1863654" cy="207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DEE6DC4-7FD1-4279-B1AB-3D006C2A4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" y="5821818"/>
            <a:ext cx="2048479" cy="8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2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FE1D51-03F6-483A-B84E-BC67744BB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264480"/>
            <a:ext cx="1888132" cy="2303850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1CF4858A-2841-4673-8AEA-21FBE8C0E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52" y="1158243"/>
            <a:ext cx="3183890" cy="5456316"/>
          </a:xfrm>
          <a:prstGeom prst="rect">
            <a:avLst/>
          </a:prstGeom>
        </p:spPr>
      </p:pic>
      <p:pic>
        <p:nvPicPr>
          <p:cNvPr id="348" name="Graphic 347">
            <a:extLst>
              <a:ext uri="{FF2B5EF4-FFF2-40B4-BE49-F238E27FC236}">
                <a16:creationId xmlns:a16="http://schemas.microsoft.com/office/drawing/2014/main" id="{0B2E7FB3-FD79-44A0-A441-D94E6C4D32F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84700"/>
            <a:ext cx="2589498" cy="230385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B83F89-2707-4F88-A65B-F468C244E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93575"/>
            <a:ext cx="2589498" cy="236248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126802-2946-4674-B2D5-7A3CBED283D6}"/>
              </a:ext>
            </a:extLst>
          </p:cNvPr>
          <p:cNvSpPr/>
          <p:nvPr/>
        </p:nvSpPr>
        <p:spPr>
          <a:xfrm>
            <a:off x="4942656" y="667199"/>
            <a:ext cx="6539906" cy="236248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i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Tuyệt vời!!! Bây giờ chúng ta sẽ cho gà ăn. Các bạn hãy thực hiện các phép tính tiếp theo nhé!</a:t>
            </a:r>
          </a:p>
        </p:txBody>
      </p:sp>
    </p:spTree>
    <p:extLst>
      <p:ext uri="{BB962C8B-B14F-4D97-AF65-F5344CB8AC3E}">
        <p14:creationId xmlns:p14="http://schemas.microsoft.com/office/powerpoint/2010/main" val="244214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B397A-35F6-430D-98A5-70B1E1E1A096}"/>
              </a:ext>
            </a:extLst>
          </p:cNvPr>
          <p:cNvSpPr txBox="1"/>
          <p:nvPr/>
        </p:nvSpPr>
        <p:spPr>
          <a:xfrm>
            <a:off x="768920" y="609600"/>
            <a:ext cx="4114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 tính rồi tính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72CB11-F9F4-4748-9897-7E16BBC544D2}"/>
              </a:ext>
            </a:extLst>
          </p:cNvPr>
          <p:cNvSpPr/>
          <p:nvPr/>
        </p:nvSpPr>
        <p:spPr>
          <a:xfrm>
            <a:off x="768920" y="711331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Panton Black" panose="00000A00000000000000" pitchFamily="50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6844DC-F801-4C2E-9649-CD9CCD003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551" y="3162658"/>
            <a:ext cx="2962871" cy="3695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DB6BBA-0466-483F-A827-40BB3506BC08}"/>
              </a:ext>
            </a:extLst>
          </p:cNvPr>
          <p:cNvSpPr txBox="1"/>
          <p:nvPr/>
        </p:nvSpPr>
        <p:spPr>
          <a:xfrm>
            <a:off x="755193" y="1754005"/>
            <a:ext cx="327355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185 + 362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EC9E0-2B0C-487C-AAB4-25239F0D4912}"/>
              </a:ext>
            </a:extLst>
          </p:cNvPr>
          <p:cNvSpPr txBox="1"/>
          <p:nvPr/>
        </p:nvSpPr>
        <p:spPr>
          <a:xfrm>
            <a:off x="4372454" y="1754004"/>
            <a:ext cx="331163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917 - 530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133E7-F499-4F4A-9EF3-220E4ED34816}"/>
              </a:ext>
            </a:extLst>
          </p:cNvPr>
          <p:cNvSpPr txBox="1"/>
          <p:nvPr/>
        </p:nvSpPr>
        <p:spPr>
          <a:xfrm>
            <a:off x="8296150" y="1754003"/>
            <a:ext cx="294089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29 + 305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DCC42038-F781-4EA3-8FFD-DE83934FEA52}"/>
              </a:ext>
            </a:extLst>
          </p:cNvPr>
          <p:cNvSpPr/>
          <p:nvPr/>
        </p:nvSpPr>
        <p:spPr>
          <a:xfrm>
            <a:off x="3997450" y="2723701"/>
            <a:ext cx="6324600" cy="2957853"/>
          </a:xfrm>
          <a:prstGeom prst="cloudCallout">
            <a:avLst>
              <a:gd name="adj1" fmla="val -88166"/>
              <a:gd name="adj2" fmla="val 3711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Khi đặt tính ta cần lưu ý điều gì?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01D2AB5-8A78-42FC-B247-BF57A9BB83D7}"/>
              </a:ext>
            </a:extLst>
          </p:cNvPr>
          <p:cNvSpPr/>
          <p:nvPr/>
        </p:nvSpPr>
        <p:spPr>
          <a:xfrm>
            <a:off x="2133600" y="2609436"/>
            <a:ext cx="9495829" cy="3709794"/>
          </a:xfrm>
          <a:prstGeom prst="cloudCallout">
            <a:avLst>
              <a:gd name="adj1" fmla="val -52457"/>
              <a:gd name="adj2" fmla="val 37626"/>
            </a:avLst>
          </a:prstGeom>
          <a:solidFill>
            <a:srgbClr val="ECF6E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- Đặt tính:</a:t>
            </a:r>
            <a:r>
              <a:rPr lang="vi-VN" sz="3200">
                <a:solidFill>
                  <a:schemeClr val="tx1"/>
                </a:solidFill>
              </a:rPr>
              <a:t> Viết phép cộng hàng dọc sao cho các chữ số cùng hàng thẳng cột với nhau.</a:t>
            </a:r>
          </a:p>
          <a:p>
            <a:pPr algn="ctr"/>
            <a:r>
              <a:rPr lang="vi-VN" sz="3200">
                <a:solidFill>
                  <a:srgbClr val="FF0000"/>
                </a:solidFill>
              </a:rPr>
              <a:t>- Tính:</a:t>
            </a:r>
            <a:r>
              <a:rPr lang="vi-VN" sz="3200">
                <a:solidFill>
                  <a:schemeClr val="tx1"/>
                </a:solidFill>
              </a:rPr>
              <a:t> Cộng, trừ các số lần lượt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247871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EDE64F1-FB9F-46DE-AD31-356C7F0315AC}"/>
              </a:ext>
            </a:extLst>
          </p:cNvPr>
          <p:cNvGrpSpPr/>
          <p:nvPr/>
        </p:nvGrpSpPr>
        <p:grpSpPr>
          <a:xfrm>
            <a:off x="1300587" y="457200"/>
            <a:ext cx="9590826" cy="5288058"/>
            <a:chOff x="559022" y="838201"/>
            <a:chExt cx="7863314" cy="580233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8AE10C5-0152-4E44-AB77-6F90097043B2}"/>
                </a:ext>
              </a:extLst>
            </p:cNvPr>
            <p:cNvSpPr/>
            <p:nvPr/>
          </p:nvSpPr>
          <p:spPr>
            <a:xfrm>
              <a:off x="559022" y="838201"/>
              <a:ext cx="7863314" cy="580233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11430F-1808-471B-85E4-C2AB6ACC8A5C}"/>
                </a:ext>
              </a:extLst>
            </p:cNvPr>
            <p:cNvSpPr txBox="1"/>
            <p:nvPr/>
          </p:nvSpPr>
          <p:spPr>
            <a:xfrm>
              <a:off x="1900168" y="871402"/>
              <a:ext cx="5181020" cy="12157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185 + 362 </a:t>
              </a:r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C4BBB70B-AD65-4EBF-B1B4-2CCBB6ECD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00600"/>
            <a:ext cx="1919260" cy="1874278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A52A76A-3B9B-4492-9432-9227C09A2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9400">
            <a:off x="1273936" y="5776833"/>
            <a:ext cx="223972" cy="24666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2BDE9D5-7745-4C74-AF5B-D70199845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400" flipH="1">
            <a:off x="1312161" y="5803903"/>
            <a:ext cx="153344" cy="192742"/>
          </a:xfrm>
          <a:prstGeom prst="rect">
            <a:avLst/>
          </a:prstGeom>
        </p:spPr>
      </p:pic>
      <p:grpSp>
        <p:nvGrpSpPr>
          <p:cNvPr id="112" name="Graphic 105">
            <a:extLst>
              <a:ext uri="{FF2B5EF4-FFF2-40B4-BE49-F238E27FC236}">
                <a16:creationId xmlns:a16="http://schemas.microsoft.com/office/drawing/2014/main" id="{CF0FC313-30D1-4DC4-ACA2-28C9A0238B5E}"/>
              </a:ext>
            </a:extLst>
          </p:cNvPr>
          <p:cNvGrpSpPr/>
          <p:nvPr/>
        </p:nvGrpSpPr>
        <p:grpSpPr>
          <a:xfrm>
            <a:off x="1519111" y="4941070"/>
            <a:ext cx="111336" cy="111336"/>
            <a:chOff x="6705600" y="4571919"/>
            <a:chExt cx="340284" cy="340284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B39DF9B-B284-4023-AACE-23B6A0394D17}"/>
                </a:ext>
              </a:extLst>
            </p:cNvPr>
            <p:cNvSpPr/>
            <p:nvPr/>
          </p:nvSpPr>
          <p:spPr>
            <a:xfrm>
              <a:off x="6705600" y="4571919"/>
              <a:ext cx="340284" cy="340284"/>
            </a:xfrm>
            <a:custGeom>
              <a:avLst/>
              <a:gdLst>
                <a:gd name="connsiteX0" fmla="*/ 340285 w 340284"/>
                <a:gd name="connsiteY0" fmla="*/ 170143 h 340284"/>
                <a:gd name="connsiteX1" fmla="*/ 170142 w 340284"/>
                <a:gd name="connsiteY1" fmla="*/ 340285 h 340284"/>
                <a:gd name="connsiteX2" fmla="*/ 0 w 340284"/>
                <a:gd name="connsiteY2" fmla="*/ 170143 h 340284"/>
                <a:gd name="connsiteX3" fmla="*/ 170142 w 340284"/>
                <a:gd name="connsiteY3" fmla="*/ 0 h 340284"/>
                <a:gd name="connsiteX4" fmla="*/ 340285 w 340284"/>
                <a:gd name="connsiteY4" fmla="*/ 170143 h 34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84" h="340284">
                  <a:moveTo>
                    <a:pt x="340285" y="170143"/>
                  </a:moveTo>
                  <a:cubicBezTo>
                    <a:pt x="340285" y="264110"/>
                    <a:pt x="264110" y="340285"/>
                    <a:pt x="170142" y="340285"/>
                  </a:cubicBezTo>
                  <a:cubicBezTo>
                    <a:pt x="76175" y="340285"/>
                    <a:pt x="0" y="264110"/>
                    <a:pt x="0" y="170143"/>
                  </a:cubicBezTo>
                  <a:cubicBezTo>
                    <a:pt x="0" y="76175"/>
                    <a:pt x="76175" y="0"/>
                    <a:pt x="170142" y="0"/>
                  </a:cubicBezTo>
                  <a:cubicBezTo>
                    <a:pt x="264110" y="0"/>
                    <a:pt x="340285" y="76175"/>
                    <a:pt x="340285" y="17014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DBC995D-3D11-4639-BA5B-AB6BDAF5A17B}"/>
                </a:ext>
              </a:extLst>
            </p:cNvPr>
            <p:cNvSpPr/>
            <p:nvPr/>
          </p:nvSpPr>
          <p:spPr>
            <a:xfrm>
              <a:off x="6705600" y="4651801"/>
              <a:ext cx="338458" cy="260403"/>
            </a:xfrm>
            <a:custGeom>
              <a:avLst/>
              <a:gdLst>
                <a:gd name="connsiteX0" fmla="*/ 194140 w 338458"/>
                <a:gd name="connsiteY0" fmla="*/ 195469 h 260403"/>
                <a:gd name="connsiteX1" fmla="*/ 23998 w 338458"/>
                <a:gd name="connsiteY1" fmla="*/ 25326 h 260403"/>
                <a:gd name="connsiteX2" fmla="*/ 25907 w 338458"/>
                <a:gd name="connsiteY2" fmla="*/ 0 h 260403"/>
                <a:gd name="connsiteX3" fmla="*/ 0 w 338458"/>
                <a:gd name="connsiteY3" fmla="*/ 90261 h 260403"/>
                <a:gd name="connsiteX4" fmla="*/ 170142 w 338458"/>
                <a:gd name="connsiteY4" fmla="*/ 260403 h 260403"/>
                <a:gd name="connsiteX5" fmla="*/ 338458 w 338458"/>
                <a:gd name="connsiteY5" fmla="*/ 115504 h 260403"/>
                <a:gd name="connsiteX6" fmla="*/ 194140 w 338458"/>
                <a:gd name="connsiteY6" fmla="*/ 195469 h 26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458" h="260403">
                  <a:moveTo>
                    <a:pt x="194140" y="195469"/>
                  </a:moveTo>
                  <a:cubicBezTo>
                    <a:pt x="100142" y="195469"/>
                    <a:pt x="23998" y="119324"/>
                    <a:pt x="23998" y="25326"/>
                  </a:cubicBezTo>
                  <a:cubicBezTo>
                    <a:pt x="23998" y="16773"/>
                    <a:pt x="24662" y="8304"/>
                    <a:pt x="25907" y="0"/>
                  </a:cubicBezTo>
                  <a:cubicBezTo>
                    <a:pt x="9466" y="26157"/>
                    <a:pt x="0" y="57129"/>
                    <a:pt x="0" y="90261"/>
                  </a:cubicBezTo>
                  <a:cubicBezTo>
                    <a:pt x="0" y="184259"/>
                    <a:pt x="76145" y="260403"/>
                    <a:pt x="170142" y="260403"/>
                  </a:cubicBezTo>
                  <a:cubicBezTo>
                    <a:pt x="255504" y="260403"/>
                    <a:pt x="326169" y="197544"/>
                    <a:pt x="338458" y="115504"/>
                  </a:cubicBezTo>
                  <a:cubicBezTo>
                    <a:pt x="308399" y="163500"/>
                    <a:pt x="255006" y="195469"/>
                    <a:pt x="194140" y="195469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15C6E04-3EC6-46BD-9E81-C764D5026485}"/>
                </a:ext>
              </a:extLst>
            </p:cNvPr>
            <p:cNvSpPr/>
            <p:nvPr/>
          </p:nvSpPr>
          <p:spPr>
            <a:xfrm rot="-4495125">
              <a:off x="6790536" y="4578868"/>
              <a:ext cx="200459" cy="247958"/>
            </a:xfrm>
            <a:custGeom>
              <a:avLst/>
              <a:gdLst>
                <a:gd name="connsiteX0" fmla="*/ 200460 w 200459"/>
                <a:gd name="connsiteY0" fmla="*/ 123979 h 247958"/>
                <a:gd name="connsiteX1" fmla="*/ 100230 w 200459"/>
                <a:gd name="connsiteY1" fmla="*/ 247959 h 247958"/>
                <a:gd name="connsiteX2" fmla="*/ 0 w 200459"/>
                <a:gd name="connsiteY2" fmla="*/ 123979 h 247958"/>
                <a:gd name="connsiteX3" fmla="*/ 100230 w 200459"/>
                <a:gd name="connsiteY3" fmla="*/ 0 h 247958"/>
                <a:gd name="connsiteX4" fmla="*/ 200460 w 200459"/>
                <a:gd name="connsiteY4" fmla="*/ 123979 h 24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9" h="247958">
                  <a:moveTo>
                    <a:pt x="200460" y="123979"/>
                  </a:moveTo>
                  <a:cubicBezTo>
                    <a:pt x="200460" y="192451"/>
                    <a:pt x="155585" y="247959"/>
                    <a:pt x="100230" y="247959"/>
                  </a:cubicBezTo>
                  <a:cubicBezTo>
                    <a:pt x="44874" y="247959"/>
                    <a:pt x="0" y="192451"/>
                    <a:pt x="0" y="123979"/>
                  </a:cubicBezTo>
                  <a:cubicBezTo>
                    <a:pt x="0" y="55507"/>
                    <a:pt x="44874" y="0"/>
                    <a:pt x="100230" y="0"/>
                  </a:cubicBezTo>
                  <a:cubicBezTo>
                    <a:pt x="155585" y="0"/>
                    <a:pt x="200460" y="55507"/>
                    <a:pt x="200460" y="12397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aphic 105">
            <a:extLst>
              <a:ext uri="{FF2B5EF4-FFF2-40B4-BE49-F238E27FC236}">
                <a16:creationId xmlns:a16="http://schemas.microsoft.com/office/drawing/2014/main" id="{A1A6DD0B-0DFA-43DE-9B10-8B0C3BEE6BC6}"/>
              </a:ext>
            </a:extLst>
          </p:cNvPr>
          <p:cNvGrpSpPr/>
          <p:nvPr/>
        </p:nvGrpSpPr>
        <p:grpSpPr>
          <a:xfrm>
            <a:off x="1627394" y="4687681"/>
            <a:ext cx="160214" cy="160214"/>
            <a:chOff x="6884876" y="3918004"/>
            <a:chExt cx="489668" cy="489668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598A3BC-D33E-48AC-B1B5-9A26E2066902}"/>
                </a:ext>
              </a:extLst>
            </p:cNvPr>
            <p:cNvSpPr/>
            <p:nvPr/>
          </p:nvSpPr>
          <p:spPr>
            <a:xfrm>
              <a:off x="6884959" y="3918004"/>
              <a:ext cx="489585" cy="489585"/>
            </a:xfrm>
            <a:custGeom>
              <a:avLst/>
              <a:gdLst>
                <a:gd name="connsiteX0" fmla="*/ 489585 w 489585"/>
                <a:gd name="connsiteY0" fmla="*/ 244793 h 489585"/>
                <a:gd name="connsiteX1" fmla="*/ 244793 w 489585"/>
                <a:gd name="connsiteY1" fmla="*/ 489585 h 489585"/>
                <a:gd name="connsiteX2" fmla="*/ 0 w 489585"/>
                <a:gd name="connsiteY2" fmla="*/ 244793 h 489585"/>
                <a:gd name="connsiteX3" fmla="*/ 244793 w 489585"/>
                <a:gd name="connsiteY3" fmla="*/ 0 h 489585"/>
                <a:gd name="connsiteX4" fmla="*/ 489585 w 489585"/>
                <a:gd name="connsiteY4" fmla="*/ 244793 h 4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5" h="489585">
                  <a:moveTo>
                    <a:pt x="489585" y="244793"/>
                  </a:moveTo>
                  <a:cubicBezTo>
                    <a:pt x="489585" y="379988"/>
                    <a:pt x="379988" y="489585"/>
                    <a:pt x="244793" y="489585"/>
                  </a:cubicBezTo>
                  <a:cubicBezTo>
                    <a:pt x="109597" y="489585"/>
                    <a:pt x="0" y="379988"/>
                    <a:pt x="0" y="244793"/>
                  </a:cubicBezTo>
                  <a:cubicBezTo>
                    <a:pt x="0" y="109597"/>
                    <a:pt x="109597" y="0"/>
                    <a:pt x="244793" y="0"/>
                  </a:cubicBezTo>
                  <a:cubicBezTo>
                    <a:pt x="379988" y="0"/>
                    <a:pt x="489585" y="109597"/>
                    <a:pt x="489585" y="2447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8E59721-D5C0-4D7D-B4DC-80C370DD5FE7}"/>
                </a:ext>
              </a:extLst>
            </p:cNvPr>
            <p:cNvSpPr/>
            <p:nvPr/>
          </p:nvSpPr>
          <p:spPr>
            <a:xfrm>
              <a:off x="6884876" y="4033010"/>
              <a:ext cx="486927" cy="374662"/>
            </a:xfrm>
            <a:custGeom>
              <a:avLst/>
              <a:gdLst>
                <a:gd name="connsiteX0" fmla="*/ 279419 w 486927"/>
                <a:gd name="connsiteY0" fmla="*/ 281246 h 374662"/>
                <a:gd name="connsiteX1" fmla="*/ 34543 w 486927"/>
                <a:gd name="connsiteY1" fmla="*/ 36370 h 374662"/>
                <a:gd name="connsiteX2" fmla="*/ 37200 w 486927"/>
                <a:gd name="connsiteY2" fmla="*/ 0 h 374662"/>
                <a:gd name="connsiteX3" fmla="*/ 0 w 486927"/>
                <a:gd name="connsiteY3" fmla="*/ 129786 h 374662"/>
                <a:gd name="connsiteX4" fmla="*/ 244793 w 486927"/>
                <a:gd name="connsiteY4" fmla="*/ 374662 h 374662"/>
                <a:gd name="connsiteX5" fmla="*/ 486928 w 486927"/>
                <a:gd name="connsiteY5" fmla="*/ 166240 h 374662"/>
                <a:gd name="connsiteX6" fmla="*/ 279419 w 486927"/>
                <a:gd name="connsiteY6" fmla="*/ 281246 h 37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927" h="374662">
                  <a:moveTo>
                    <a:pt x="279419" y="281246"/>
                  </a:moveTo>
                  <a:cubicBezTo>
                    <a:pt x="144235" y="281246"/>
                    <a:pt x="34543" y="171637"/>
                    <a:pt x="34543" y="36370"/>
                  </a:cubicBezTo>
                  <a:cubicBezTo>
                    <a:pt x="34543" y="23998"/>
                    <a:pt x="35457" y="11874"/>
                    <a:pt x="37200" y="0"/>
                  </a:cubicBezTo>
                  <a:cubicBezTo>
                    <a:pt x="13618" y="37616"/>
                    <a:pt x="0" y="82123"/>
                    <a:pt x="0" y="129786"/>
                  </a:cubicBezTo>
                  <a:cubicBezTo>
                    <a:pt x="0" y="264970"/>
                    <a:pt x="109609" y="374662"/>
                    <a:pt x="244793" y="374662"/>
                  </a:cubicBezTo>
                  <a:cubicBezTo>
                    <a:pt x="367604" y="374662"/>
                    <a:pt x="469324" y="284152"/>
                    <a:pt x="486928" y="166240"/>
                  </a:cubicBezTo>
                  <a:cubicBezTo>
                    <a:pt x="443749" y="235243"/>
                    <a:pt x="366940" y="281246"/>
                    <a:pt x="279419" y="281246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3911911-1A4D-4092-B754-9174C6294A5D}"/>
                </a:ext>
              </a:extLst>
            </p:cNvPr>
            <p:cNvSpPr/>
            <p:nvPr/>
          </p:nvSpPr>
          <p:spPr>
            <a:xfrm rot="-4495125">
              <a:off x="7007078" y="3927892"/>
              <a:ext cx="288482" cy="356907"/>
            </a:xfrm>
            <a:custGeom>
              <a:avLst/>
              <a:gdLst>
                <a:gd name="connsiteX0" fmla="*/ 288483 w 288482"/>
                <a:gd name="connsiteY0" fmla="*/ 178454 h 356907"/>
                <a:gd name="connsiteX1" fmla="*/ 144241 w 288482"/>
                <a:gd name="connsiteY1" fmla="*/ 356908 h 356907"/>
                <a:gd name="connsiteX2" fmla="*/ 0 w 288482"/>
                <a:gd name="connsiteY2" fmla="*/ 178454 h 356907"/>
                <a:gd name="connsiteX3" fmla="*/ 144241 w 288482"/>
                <a:gd name="connsiteY3" fmla="*/ 0 h 356907"/>
                <a:gd name="connsiteX4" fmla="*/ 288483 w 288482"/>
                <a:gd name="connsiteY4" fmla="*/ 178454 h 35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482" h="356907">
                  <a:moveTo>
                    <a:pt x="288483" y="178454"/>
                  </a:moveTo>
                  <a:cubicBezTo>
                    <a:pt x="288483" y="277011"/>
                    <a:pt x="223904" y="356908"/>
                    <a:pt x="144241" y="356908"/>
                  </a:cubicBezTo>
                  <a:cubicBezTo>
                    <a:pt x="64579" y="356908"/>
                    <a:pt x="0" y="277011"/>
                    <a:pt x="0" y="178454"/>
                  </a:cubicBezTo>
                  <a:cubicBezTo>
                    <a:pt x="0" y="79896"/>
                    <a:pt x="64579" y="0"/>
                    <a:pt x="144241" y="0"/>
                  </a:cubicBezTo>
                  <a:cubicBezTo>
                    <a:pt x="223904" y="0"/>
                    <a:pt x="288483" y="79896"/>
                    <a:pt x="288483" y="17845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0E5DC39-770F-4656-9685-BF203687483B}"/>
              </a:ext>
            </a:extLst>
          </p:cNvPr>
          <p:cNvGrpSpPr/>
          <p:nvPr/>
        </p:nvGrpSpPr>
        <p:grpSpPr>
          <a:xfrm>
            <a:off x="1714571" y="4184111"/>
            <a:ext cx="435774" cy="421888"/>
            <a:chOff x="4708175" y="867659"/>
            <a:chExt cx="2252290" cy="1938328"/>
          </a:xfrm>
        </p:grpSpPr>
        <p:grpSp>
          <p:nvGrpSpPr>
            <p:cNvPr id="108" name="Graphic 105">
              <a:extLst>
                <a:ext uri="{FF2B5EF4-FFF2-40B4-BE49-F238E27FC236}">
                  <a16:creationId xmlns:a16="http://schemas.microsoft.com/office/drawing/2014/main" id="{4636F2D3-1BD3-4D9A-8036-B038565002BD}"/>
                </a:ext>
              </a:extLst>
            </p:cNvPr>
            <p:cNvGrpSpPr/>
            <p:nvPr/>
          </p:nvGrpSpPr>
          <p:grpSpPr>
            <a:xfrm>
              <a:off x="4708175" y="867659"/>
              <a:ext cx="2252290" cy="1938328"/>
              <a:chOff x="6705600" y="2399593"/>
              <a:chExt cx="2252290" cy="1938328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59BE8E5-639B-4DF9-9CF6-3B96C7ECD832}"/>
                  </a:ext>
                </a:extLst>
              </p:cNvPr>
              <p:cNvSpPr/>
              <p:nvPr/>
            </p:nvSpPr>
            <p:spPr>
              <a:xfrm>
                <a:off x="6705600" y="2399593"/>
                <a:ext cx="2252290" cy="1938245"/>
              </a:xfrm>
              <a:custGeom>
                <a:avLst/>
                <a:gdLst>
                  <a:gd name="connsiteX0" fmla="*/ 2252291 w 2252290"/>
                  <a:gd name="connsiteY0" fmla="*/ 969123 h 1938245"/>
                  <a:gd name="connsiteX1" fmla="*/ 1126145 w 2252290"/>
                  <a:gd name="connsiteY1" fmla="*/ 1938246 h 1938245"/>
                  <a:gd name="connsiteX2" fmla="*/ 0 w 2252290"/>
                  <a:gd name="connsiteY2" fmla="*/ 969123 h 1938245"/>
                  <a:gd name="connsiteX3" fmla="*/ 1126145 w 2252290"/>
                  <a:gd name="connsiteY3" fmla="*/ 0 h 1938245"/>
                  <a:gd name="connsiteX4" fmla="*/ 2252291 w 2252290"/>
                  <a:gd name="connsiteY4" fmla="*/ 969123 h 193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2290" h="1938245">
                    <a:moveTo>
                      <a:pt x="2252291" y="969123"/>
                    </a:moveTo>
                    <a:cubicBezTo>
                      <a:pt x="2252291" y="1504355"/>
                      <a:pt x="1748098" y="1938246"/>
                      <a:pt x="1126145" y="1938246"/>
                    </a:cubicBezTo>
                    <a:cubicBezTo>
                      <a:pt x="504192" y="1938246"/>
                      <a:pt x="0" y="1504355"/>
                      <a:pt x="0" y="969123"/>
                    </a:cubicBezTo>
                    <a:cubicBezTo>
                      <a:pt x="0" y="433891"/>
                      <a:pt x="504192" y="0"/>
                      <a:pt x="1126145" y="0"/>
                    </a:cubicBezTo>
                    <a:cubicBezTo>
                      <a:pt x="1748098" y="0"/>
                      <a:pt x="2252291" y="433891"/>
                      <a:pt x="2252291" y="96912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1F6F518-A100-4EF5-8F9A-A66C0A6E9A2D}"/>
                  </a:ext>
                </a:extLst>
              </p:cNvPr>
              <p:cNvSpPr/>
              <p:nvPr/>
            </p:nvSpPr>
            <p:spPr>
              <a:xfrm>
                <a:off x="6705600" y="2855050"/>
                <a:ext cx="2239918" cy="1482871"/>
              </a:xfrm>
              <a:custGeom>
                <a:avLst/>
                <a:gdLst>
                  <a:gd name="connsiteX0" fmla="*/ 1284912 w 2239918"/>
                  <a:gd name="connsiteY0" fmla="*/ 1113192 h 1482871"/>
                  <a:gd name="connsiteX1" fmla="*/ 158766 w 2239918"/>
                  <a:gd name="connsiteY1" fmla="*/ 143986 h 1482871"/>
                  <a:gd name="connsiteX2" fmla="*/ 171139 w 2239918"/>
                  <a:gd name="connsiteY2" fmla="*/ 0 h 1482871"/>
                  <a:gd name="connsiteX3" fmla="*/ 0 w 2239918"/>
                  <a:gd name="connsiteY3" fmla="*/ 513666 h 1482871"/>
                  <a:gd name="connsiteX4" fmla="*/ 1126145 w 2239918"/>
                  <a:gd name="connsiteY4" fmla="*/ 1482872 h 1482871"/>
                  <a:gd name="connsiteX5" fmla="*/ 2239919 w 2239918"/>
                  <a:gd name="connsiteY5" fmla="*/ 657735 h 1482871"/>
                  <a:gd name="connsiteX6" fmla="*/ 1284912 w 2239918"/>
                  <a:gd name="connsiteY6" fmla="*/ 1113192 h 148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918" h="1482871">
                    <a:moveTo>
                      <a:pt x="1284912" y="1113192"/>
                    </a:moveTo>
                    <a:cubicBezTo>
                      <a:pt x="662966" y="1113192"/>
                      <a:pt x="158766" y="679241"/>
                      <a:pt x="158766" y="143986"/>
                    </a:cubicBezTo>
                    <a:cubicBezTo>
                      <a:pt x="158766" y="95077"/>
                      <a:pt x="163001" y="46999"/>
                      <a:pt x="171139" y="0"/>
                    </a:cubicBezTo>
                    <a:cubicBezTo>
                      <a:pt x="62776" y="148968"/>
                      <a:pt x="0" y="325006"/>
                      <a:pt x="0" y="513666"/>
                    </a:cubicBezTo>
                    <a:cubicBezTo>
                      <a:pt x="0" y="1048921"/>
                      <a:pt x="504200" y="1482872"/>
                      <a:pt x="1126145" y="1482872"/>
                    </a:cubicBezTo>
                    <a:cubicBezTo>
                      <a:pt x="1691211" y="1482872"/>
                      <a:pt x="2159041" y="1124651"/>
                      <a:pt x="2239919" y="657735"/>
                    </a:cubicBezTo>
                    <a:cubicBezTo>
                      <a:pt x="2040879" y="931258"/>
                      <a:pt x="1687641" y="1113192"/>
                      <a:pt x="1284912" y="111319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AC742FA-0694-4ADF-A99B-44B616A0A715}"/>
                  </a:ext>
                </a:extLst>
              </p:cNvPr>
              <p:cNvSpPr/>
              <p:nvPr/>
            </p:nvSpPr>
            <p:spPr>
              <a:xfrm rot="-4875099">
                <a:off x="7356239" y="2329480"/>
                <a:ext cx="1148604" cy="1631397"/>
              </a:xfrm>
              <a:custGeom>
                <a:avLst/>
                <a:gdLst>
                  <a:gd name="connsiteX0" fmla="*/ 1148605 w 1148604"/>
                  <a:gd name="connsiteY0" fmla="*/ 815699 h 1631397"/>
                  <a:gd name="connsiteX1" fmla="*/ 574302 w 1148604"/>
                  <a:gd name="connsiteY1" fmla="*/ 1631398 h 1631397"/>
                  <a:gd name="connsiteX2" fmla="*/ 0 w 1148604"/>
                  <a:gd name="connsiteY2" fmla="*/ 815699 h 1631397"/>
                  <a:gd name="connsiteX3" fmla="*/ 574302 w 1148604"/>
                  <a:gd name="connsiteY3" fmla="*/ 0 h 1631397"/>
                  <a:gd name="connsiteX4" fmla="*/ 1148605 w 1148604"/>
                  <a:gd name="connsiteY4" fmla="*/ 815699 h 163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8604" h="1631397">
                    <a:moveTo>
                      <a:pt x="1148605" y="815699"/>
                    </a:moveTo>
                    <a:cubicBezTo>
                      <a:pt x="1148605" y="1266197"/>
                      <a:pt x="891481" y="1631398"/>
                      <a:pt x="574302" y="1631398"/>
                    </a:cubicBezTo>
                    <a:cubicBezTo>
                      <a:pt x="257124" y="1631398"/>
                      <a:pt x="0" y="1266197"/>
                      <a:pt x="0" y="815699"/>
                    </a:cubicBezTo>
                    <a:cubicBezTo>
                      <a:pt x="0" y="365201"/>
                      <a:pt x="257124" y="0"/>
                      <a:pt x="574302" y="0"/>
                    </a:cubicBezTo>
                    <a:cubicBezTo>
                      <a:pt x="891481" y="0"/>
                      <a:pt x="1148605" y="365201"/>
                      <a:pt x="1148605" y="815699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0" name="Graphic 105">
              <a:extLst>
                <a:ext uri="{FF2B5EF4-FFF2-40B4-BE49-F238E27FC236}">
                  <a16:creationId xmlns:a16="http://schemas.microsoft.com/office/drawing/2014/main" id="{5F2ADB56-BE65-4461-93C2-179D674DC402}"/>
                </a:ext>
              </a:extLst>
            </p:cNvPr>
            <p:cNvGrpSpPr/>
            <p:nvPr/>
          </p:nvGrpSpPr>
          <p:grpSpPr>
            <a:xfrm>
              <a:off x="5542695" y="1237588"/>
              <a:ext cx="766845" cy="1283858"/>
              <a:chOff x="7540120" y="2769522"/>
              <a:chExt cx="766845" cy="1283858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131AC88-8F4B-4DDD-B6E3-4F1676BEEEE9}"/>
                  </a:ext>
                </a:extLst>
              </p:cNvPr>
              <p:cNvSpPr/>
              <p:nvPr/>
            </p:nvSpPr>
            <p:spPr>
              <a:xfrm>
                <a:off x="7540120" y="2769522"/>
                <a:ext cx="766845" cy="780131"/>
              </a:xfrm>
              <a:custGeom>
                <a:avLst/>
                <a:gdLst>
                  <a:gd name="connsiteX0" fmla="*/ 441922 w 766845"/>
                  <a:gd name="connsiteY0" fmla="*/ 780131 h 780131"/>
                  <a:gd name="connsiteX1" fmla="*/ 195469 w 766845"/>
                  <a:gd name="connsiteY1" fmla="*/ 780131 h 780131"/>
                  <a:gd name="connsiteX2" fmla="*/ 204188 w 766845"/>
                  <a:gd name="connsiteY2" fmla="*/ 650677 h 780131"/>
                  <a:gd name="connsiteX3" fmla="*/ 241720 w 766845"/>
                  <a:gd name="connsiteY3" fmla="*/ 563903 h 780131"/>
                  <a:gd name="connsiteX4" fmla="*/ 294947 w 766845"/>
                  <a:gd name="connsiteY4" fmla="*/ 507770 h 780131"/>
                  <a:gd name="connsiteX5" fmla="*/ 352574 w 766845"/>
                  <a:gd name="connsiteY5" fmla="*/ 470570 h 780131"/>
                  <a:gd name="connsiteX6" fmla="*/ 402147 w 766845"/>
                  <a:gd name="connsiteY6" fmla="*/ 440344 h 780131"/>
                  <a:gd name="connsiteX7" fmla="*/ 431709 w 766845"/>
                  <a:gd name="connsiteY7" fmla="*/ 403891 h 780131"/>
                  <a:gd name="connsiteX8" fmla="*/ 434615 w 766845"/>
                  <a:gd name="connsiteY8" fmla="*/ 373666 h 780131"/>
                  <a:gd name="connsiteX9" fmla="*/ 419668 w 766845"/>
                  <a:gd name="connsiteY9" fmla="*/ 341198 h 780131"/>
                  <a:gd name="connsiteX10" fmla="*/ 381720 w 766845"/>
                  <a:gd name="connsiteY10" fmla="*/ 315291 h 780131"/>
                  <a:gd name="connsiteX11" fmla="*/ 316453 w 766845"/>
                  <a:gd name="connsiteY11" fmla="*/ 304745 h 780131"/>
                  <a:gd name="connsiteX12" fmla="*/ 254093 w 766845"/>
                  <a:gd name="connsiteY12" fmla="*/ 309478 h 780131"/>
                  <a:gd name="connsiteX13" fmla="*/ 178612 w 766845"/>
                  <a:gd name="connsiteY13" fmla="*/ 324093 h 780131"/>
                  <a:gd name="connsiteX14" fmla="*/ 100973 w 766845"/>
                  <a:gd name="connsiteY14" fmla="*/ 348173 h 780131"/>
                  <a:gd name="connsiteX15" fmla="*/ 32052 w 766845"/>
                  <a:gd name="connsiteY15" fmla="*/ 380641 h 780131"/>
                  <a:gd name="connsiteX16" fmla="*/ 0 w 766845"/>
                  <a:gd name="connsiteY16" fmla="*/ 94828 h 780131"/>
                  <a:gd name="connsiteX17" fmla="*/ 60866 w 766845"/>
                  <a:gd name="connsiteY17" fmla="*/ 61613 h 780131"/>
                  <a:gd name="connsiteX18" fmla="*/ 135599 w 766845"/>
                  <a:gd name="connsiteY18" fmla="*/ 30973 h 780131"/>
                  <a:gd name="connsiteX19" fmla="*/ 224532 w 766845"/>
                  <a:gd name="connsiteY19" fmla="*/ 8719 h 780131"/>
                  <a:gd name="connsiteX20" fmla="*/ 328078 w 766845"/>
                  <a:gd name="connsiteY20" fmla="*/ 0 h 780131"/>
                  <a:gd name="connsiteX21" fmla="*/ 497557 w 766845"/>
                  <a:gd name="connsiteY21" fmla="*/ 24828 h 780131"/>
                  <a:gd name="connsiteX22" fmla="*/ 637142 w 766845"/>
                  <a:gd name="connsiteY22" fmla="*/ 97734 h 780131"/>
                  <a:gd name="connsiteX23" fmla="*/ 731887 w 766845"/>
                  <a:gd name="connsiteY23" fmla="*/ 216228 h 780131"/>
                  <a:gd name="connsiteX24" fmla="*/ 766845 w 766845"/>
                  <a:gd name="connsiteY24" fmla="*/ 377735 h 780131"/>
                  <a:gd name="connsiteX25" fmla="*/ 747165 w 766845"/>
                  <a:gd name="connsiteY25" fmla="*/ 488921 h 780131"/>
                  <a:gd name="connsiteX26" fmla="*/ 696845 w 766845"/>
                  <a:gd name="connsiteY26" fmla="*/ 557842 h 780131"/>
                  <a:gd name="connsiteX27" fmla="*/ 628340 w 766845"/>
                  <a:gd name="connsiteY27" fmla="*/ 603013 h 780131"/>
                  <a:gd name="connsiteX28" fmla="*/ 554354 w 766845"/>
                  <a:gd name="connsiteY28" fmla="*/ 642788 h 780131"/>
                  <a:gd name="connsiteX29" fmla="*/ 488007 w 766845"/>
                  <a:gd name="connsiteY29" fmla="*/ 695683 h 780131"/>
                  <a:gd name="connsiteX30" fmla="*/ 441922 w 766845"/>
                  <a:gd name="connsiteY30" fmla="*/ 780131 h 78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6845" h="780131">
                    <a:moveTo>
                      <a:pt x="441922" y="780131"/>
                    </a:moveTo>
                    <a:lnTo>
                      <a:pt x="195469" y="780131"/>
                    </a:lnTo>
                    <a:cubicBezTo>
                      <a:pt x="192064" y="728648"/>
                      <a:pt x="194971" y="685469"/>
                      <a:pt x="204188" y="650677"/>
                    </a:cubicBezTo>
                    <a:cubicBezTo>
                      <a:pt x="213405" y="615884"/>
                      <a:pt x="225943" y="586987"/>
                      <a:pt x="241720" y="563903"/>
                    </a:cubicBezTo>
                    <a:cubicBezTo>
                      <a:pt x="257497" y="540819"/>
                      <a:pt x="275267" y="522136"/>
                      <a:pt x="294947" y="507770"/>
                    </a:cubicBezTo>
                    <a:cubicBezTo>
                      <a:pt x="314627" y="493405"/>
                      <a:pt x="333808" y="481032"/>
                      <a:pt x="352574" y="470570"/>
                    </a:cubicBezTo>
                    <a:cubicBezTo>
                      <a:pt x="371258" y="460107"/>
                      <a:pt x="387782" y="450060"/>
                      <a:pt x="402147" y="440344"/>
                    </a:cubicBezTo>
                    <a:cubicBezTo>
                      <a:pt x="416513" y="430629"/>
                      <a:pt x="426311" y="418506"/>
                      <a:pt x="431709" y="403891"/>
                    </a:cubicBezTo>
                    <a:cubicBezTo>
                      <a:pt x="435113" y="395172"/>
                      <a:pt x="436109" y="385042"/>
                      <a:pt x="434615" y="373666"/>
                    </a:cubicBezTo>
                    <a:cubicBezTo>
                      <a:pt x="433120" y="362207"/>
                      <a:pt x="428138" y="351412"/>
                      <a:pt x="419668" y="341198"/>
                    </a:cubicBezTo>
                    <a:cubicBezTo>
                      <a:pt x="411198" y="330985"/>
                      <a:pt x="398494" y="322349"/>
                      <a:pt x="381720" y="315291"/>
                    </a:cubicBezTo>
                    <a:cubicBezTo>
                      <a:pt x="364947" y="308233"/>
                      <a:pt x="343191" y="304745"/>
                      <a:pt x="316453" y="304745"/>
                    </a:cubicBezTo>
                    <a:cubicBezTo>
                      <a:pt x="298933" y="304745"/>
                      <a:pt x="278173" y="306323"/>
                      <a:pt x="254093" y="309478"/>
                    </a:cubicBezTo>
                    <a:cubicBezTo>
                      <a:pt x="230012" y="312634"/>
                      <a:pt x="204852" y="317533"/>
                      <a:pt x="178612" y="324093"/>
                    </a:cubicBezTo>
                    <a:cubicBezTo>
                      <a:pt x="152373" y="330653"/>
                      <a:pt x="126465" y="338707"/>
                      <a:pt x="100973" y="348173"/>
                    </a:cubicBezTo>
                    <a:cubicBezTo>
                      <a:pt x="75480" y="357640"/>
                      <a:pt x="52479" y="368434"/>
                      <a:pt x="32052" y="380641"/>
                    </a:cubicBezTo>
                    <a:lnTo>
                      <a:pt x="0" y="94828"/>
                    </a:lnTo>
                    <a:cubicBezTo>
                      <a:pt x="18019" y="84116"/>
                      <a:pt x="38280" y="73072"/>
                      <a:pt x="60866" y="61613"/>
                    </a:cubicBezTo>
                    <a:cubicBezTo>
                      <a:pt x="83452" y="50154"/>
                      <a:pt x="108363" y="40024"/>
                      <a:pt x="135599" y="30973"/>
                    </a:cubicBezTo>
                    <a:cubicBezTo>
                      <a:pt x="162835" y="22005"/>
                      <a:pt x="192479" y="14531"/>
                      <a:pt x="224532" y="8719"/>
                    </a:cubicBezTo>
                    <a:cubicBezTo>
                      <a:pt x="256584" y="2906"/>
                      <a:pt x="291127" y="0"/>
                      <a:pt x="328078" y="0"/>
                    </a:cubicBezTo>
                    <a:cubicBezTo>
                      <a:pt x="387865" y="0"/>
                      <a:pt x="444330" y="8304"/>
                      <a:pt x="497557" y="24828"/>
                    </a:cubicBezTo>
                    <a:cubicBezTo>
                      <a:pt x="550783" y="41352"/>
                      <a:pt x="597284" y="65682"/>
                      <a:pt x="637142" y="97734"/>
                    </a:cubicBezTo>
                    <a:cubicBezTo>
                      <a:pt x="676999" y="129787"/>
                      <a:pt x="708553" y="169312"/>
                      <a:pt x="731887" y="216228"/>
                    </a:cubicBezTo>
                    <a:cubicBezTo>
                      <a:pt x="755220" y="263144"/>
                      <a:pt x="766845" y="316952"/>
                      <a:pt x="766845" y="377735"/>
                    </a:cubicBezTo>
                    <a:cubicBezTo>
                      <a:pt x="766845" y="423903"/>
                      <a:pt x="760285" y="460937"/>
                      <a:pt x="747165" y="488921"/>
                    </a:cubicBezTo>
                    <a:cubicBezTo>
                      <a:pt x="734046" y="516904"/>
                      <a:pt x="717272" y="539822"/>
                      <a:pt x="696845" y="557842"/>
                    </a:cubicBezTo>
                    <a:cubicBezTo>
                      <a:pt x="676418" y="575860"/>
                      <a:pt x="653583" y="590890"/>
                      <a:pt x="628340" y="603013"/>
                    </a:cubicBezTo>
                    <a:cubicBezTo>
                      <a:pt x="603097" y="615137"/>
                      <a:pt x="578435" y="628423"/>
                      <a:pt x="554354" y="642788"/>
                    </a:cubicBezTo>
                    <a:cubicBezTo>
                      <a:pt x="530273" y="657154"/>
                      <a:pt x="508185" y="674757"/>
                      <a:pt x="488007" y="695683"/>
                    </a:cubicBezTo>
                    <a:cubicBezTo>
                      <a:pt x="467996" y="716525"/>
                      <a:pt x="452551" y="744674"/>
                      <a:pt x="441922" y="780131"/>
                    </a:cubicBezTo>
                    <a:close/>
                  </a:path>
                </a:pathLst>
              </a:custGeom>
              <a:solidFill>
                <a:srgbClr val="DD0000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2" name="Graphic 105">
                <a:extLst>
                  <a:ext uri="{FF2B5EF4-FFF2-40B4-BE49-F238E27FC236}">
                    <a16:creationId xmlns:a16="http://schemas.microsoft.com/office/drawing/2014/main" id="{06792EBA-F8E8-442C-88A9-6D5E0E44A766}"/>
                  </a:ext>
                </a:extLst>
              </p:cNvPr>
              <p:cNvGrpSpPr/>
              <p:nvPr/>
            </p:nvGrpSpPr>
            <p:grpSpPr>
              <a:xfrm>
                <a:off x="7609605" y="3622409"/>
                <a:ext cx="430970" cy="430970"/>
                <a:chOff x="7609605" y="3622409"/>
                <a:chExt cx="430970" cy="430970"/>
              </a:xfrm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65291676-8635-47AF-ADCA-78BF9CE2E4B3}"/>
                    </a:ext>
                  </a:extLst>
                </p:cNvPr>
                <p:cNvSpPr/>
                <p:nvPr/>
              </p:nvSpPr>
              <p:spPr>
                <a:xfrm rot="-2700000">
                  <a:off x="7672719" y="3685524"/>
                  <a:ext cx="304742" cy="304742"/>
                </a:xfrm>
                <a:custGeom>
                  <a:avLst/>
                  <a:gdLst>
                    <a:gd name="connsiteX0" fmla="*/ 304742 w 304742"/>
                    <a:gd name="connsiteY0" fmla="*/ 152371 h 304742"/>
                    <a:gd name="connsiteX1" fmla="*/ 152371 w 304742"/>
                    <a:gd name="connsiteY1" fmla="*/ 304742 h 304742"/>
                    <a:gd name="connsiteX2" fmla="*/ 0 w 304742"/>
                    <a:gd name="connsiteY2" fmla="*/ 152371 h 304742"/>
                    <a:gd name="connsiteX3" fmla="*/ 152371 w 304742"/>
                    <a:gd name="connsiteY3" fmla="*/ 0 h 304742"/>
                    <a:gd name="connsiteX4" fmla="*/ 304742 w 304742"/>
                    <a:gd name="connsiteY4" fmla="*/ 152371 h 304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742" h="304742">
                      <a:moveTo>
                        <a:pt x="304742" y="152371"/>
                      </a:moveTo>
                      <a:cubicBezTo>
                        <a:pt x="304742" y="236523"/>
                        <a:pt x="236523" y="304742"/>
                        <a:pt x="152371" y="304742"/>
                      </a:cubicBezTo>
                      <a:cubicBezTo>
                        <a:pt x="68219" y="304742"/>
                        <a:pt x="0" y="236523"/>
                        <a:pt x="0" y="152371"/>
                      </a:cubicBezTo>
                      <a:cubicBezTo>
                        <a:pt x="0" y="68219"/>
                        <a:pt x="68219" y="0"/>
                        <a:pt x="152371" y="0"/>
                      </a:cubicBezTo>
                      <a:cubicBezTo>
                        <a:pt x="236523" y="0"/>
                        <a:pt x="304742" y="68219"/>
                        <a:pt x="304742" y="152371"/>
                      </a:cubicBezTo>
                      <a:close/>
                    </a:path>
                  </a:pathLst>
                </a:custGeom>
                <a:solidFill>
                  <a:srgbClr val="DD0000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0C7FFECD-40CE-40ED-A2D0-16F3F704D527}"/>
                    </a:ext>
                  </a:extLst>
                </p:cNvPr>
                <p:cNvSpPr/>
                <p:nvPr/>
              </p:nvSpPr>
              <p:spPr>
                <a:xfrm>
                  <a:off x="7672729" y="3757079"/>
                  <a:ext cx="303084" cy="233167"/>
                </a:xfrm>
                <a:custGeom>
                  <a:avLst/>
                  <a:gdLst>
                    <a:gd name="connsiteX0" fmla="*/ 173879 w 303084"/>
                    <a:gd name="connsiteY0" fmla="*/ 175042 h 233167"/>
                    <a:gd name="connsiteX1" fmla="*/ 21507 w 303084"/>
                    <a:gd name="connsiteY1" fmla="*/ 22669 h 233167"/>
                    <a:gd name="connsiteX2" fmla="*/ 23167 w 303084"/>
                    <a:gd name="connsiteY2" fmla="*/ 0 h 233167"/>
                    <a:gd name="connsiteX3" fmla="*/ 0 w 303084"/>
                    <a:gd name="connsiteY3" fmla="*/ 80795 h 233167"/>
                    <a:gd name="connsiteX4" fmla="*/ 152373 w 303084"/>
                    <a:gd name="connsiteY4" fmla="*/ 233167 h 233167"/>
                    <a:gd name="connsiteX5" fmla="*/ 303084 w 303084"/>
                    <a:gd name="connsiteY5" fmla="*/ 103381 h 233167"/>
                    <a:gd name="connsiteX6" fmla="*/ 173879 w 303084"/>
                    <a:gd name="connsiteY6" fmla="*/ 175042 h 233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3084" h="233167">
                      <a:moveTo>
                        <a:pt x="173879" y="175042"/>
                      </a:moveTo>
                      <a:cubicBezTo>
                        <a:pt x="89680" y="175042"/>
                        <a:pt x="21507" y="106785"/>
                        <a:pt x="21507" y="22669"/>
                      </a:cubicBezTo>
                      <a:cubicBezTo>
                        <a:pt x="21507" y="14947"/>
                        <a:pt x="22088" y="7390"/>
                        <a:pt x="23167" y="0"/>
                      </a:cubicBezTo>
                      <a:cubicBezTo>
                        <a:pt x="8470" y="23416"/>
                        <a:pt x="0" y="51068"/>
                        <a:pt x="0" y="80795"/>
                      </a:cubicBezTo>
                      <a:cubicBezTo>
                        <a:pt x="0" y="164994"/>
                        <a:pt x="68256" y="233167"/>
                        <a:pt x="152373" y="233167"/>
                      </a:cubicBezTo>
                      <a:cubicBezTo>
                        <a:pt x="228849" y="233167"/>
                        <a:pt x="292124" y="176868"/>
                        <a:pt x="303084" y="103381"/>
                      </a:cubicBezTo>
                      <a:cubicBezTo>
                        <a:pt x="276180" y="146477"/>
                        <a:pt x="228351" y="175042"/>
                        <a:pt x="173879" y="175042"/>
                      </a:cubicBezTo>
                      <a:close/>
                    </a:path>
                  </a:pathLst>
                </a:custGeom>
                <a:solidFill>
                  <a:srgbClr val="C40000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659A1409-AADC-468F-91B3-63641A22782C}"/>
                    </a:ext>
                  </a:extLst>
                </p:cNvPr>
                <p:cNvSpPr/>
                <p:nvPr/>
              </p:nvSpPr>
              <p:spPr>
                <a:xfrm>
                  <a:off x="7728742" y="3711347"/>
                  <a:ext cx="219540" cy="182803"/>
                </a:xfrm>
                <a:custGeom>
                  <a:avLst/>
                  <a:gdLst>
                    <a:gd name="connsiteX0" fmla="*/ 217012 w 219540"/>
                    <a:gd name="connsiteY0" fmla="*/ 120299 h 182803"/>
                    <a:gd name="connsiteX1" fmla="*/ 86395 w 219540"/>
                    <a:gd name="connsiteY1" fmla="*/ 178092 h 182803"/>
                    <a:gd name="connsiteX2" fmla="*/ 2528 w 219540"/>
                    <a:gd name="connsiteY2" fmla="*/ 62505 h 182803"/>
                    <a:gd name="connsiteX3" fmla="*/ 133145 w 219540"/>
                    <a:gd name="connsiteY3" fmla="*/ 4711 h 182803"/>
                    <a:gd name="connsiteX4" fmla="*/ 217012 w 219540"/>
                    <a:gd name="connsiteY4" fmla="*/ 120299 h 182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540" h="182803">
                      <a:moveTo>
                        <a:pt x="217012" y="120299"/>
                      </a:moveTo>
                      <a:cubicBezTo>
                        <a:pt x="204142" y="168211"/>
                        <a:pt x="145684" y="194035"/>
                        <a:pt x="86395" y="178092"/>
                      </a:cubicBezTo>
                      <a:cubicBezTo>
                        <a:pt x="27190" y="162149"/>
                        <a:pt x="-10342" y="110417"/>
                        <a:pt x="2528" y="62505"/>
                      </a:cubicBezTo>
                      <a:cubicBezTo>
                        <a:pt x="15399" y="14593"/>
                        <a:pt x="73857" y="-11232"/>
                        <a:pt x="133145" y="4711"/>
                      </a:cubicBezTo>
                      <a:cubicBezTo>
                        <a:pt x="192351" y="20654"/>
                        <a:pt x="229883" y="72386"/>
                        <a:pt x="217012" y="120299"/>
                      </a:cubicBezTo>
                      <a:close/>
                    </a:path>
                  </a:pathLst>
                </a:custGeom>
                <a:solidFill>
                  <a:srgbClr val="FF2C2C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8763831-A3E8-4743-8031-BDC7C6274062}"/>
                  </a:ext>
                </a:extLst>
              </p:cNvPr>
              <p:cNvSpPr/>
              <p:nvPr/>
            </p:nvSpPr>
            <p:spPr>
              <a:xfrm>
                <a:off x="7540203" y="2822333"/>
                <a:ext cx="519098" cy="727153"/>
              </a:xfrm>
              <a:custGeom>
                <a:avLst/>
                <a:gdLst>
                  <a:gd name="connsiteX0" fmla="*/ 288553 w 519098"/>
                  <a:gd name="connsiteY0" fmla="*/ 592966 h 727153"/>
                  <a:gd name="connsiteX1" fmla="*/ 512918 w 519098"/>
                  <a:gd name="connsiteY1" fmla="*/ 283322 h 727153"/>
                  <a:gd name="connsiteX2" fmla="*/ 121981 w 519098"/>
                  <a:gd name="connsiteY2" fmla="*/ 139004 h 727153"/>
                  <a:gd name="connsiteX3" fmla="*/ 79383 w 519098"/>
                  <a:gd name="connsiteY3" fmla="*/ 0 h 727153"/>
                  <a:gd name="connsiteX4" fmla="*/ 60866 w 519098"/>
                  <a:gd name="connsiteY4" fmla="*/ 8802 h 727153"/>
                  <a:gd name="connsiteX5" fmla="*/ 0 w 519098"/>
                  <a:gd name="connsiteY5" fmla="*/ 41934 h 727153"/>
                  <a:gd name="connsiteX6" fmla="*/ 32052 w 519098"/>
                  <a:gd name="connsiteY6" fmla="*/ 327746 h 727153"/>
                  <a:gd name="connsiteX7" fmla="*/ 100973 w 519098"/>
                  <a:gd name="connsiteY7" fmla="*/ 295279 h 727153"/>
                  <a:gd name="connsiteX8" fmla="*/ 178612 w 519098"/>
                  <a:gd name="connsiteY8" fmla="*/ 271198 h 727153"/>
                  <a:gd name="connsiteX9" fmla="*/ 254093 w 519098"/>
                  <a:gd name="connsiteY9" fmla="*/ 256584 h 727153"/>
                  <a:gd name="connsiteX10" fmla="*/ 316453 w 519098"/>
                  <a:gd name="connsiteY10" fmla="*/ 251851 h 727153"/>
                  <a:gd name="connsiteX11" fmla="*/ 381720 w 519098"/>
                  <a:gd name="connsiteY11" fmla="*/ 262396 h 727153"/>
                  <a:gd name="connsiteX12" fmla="*/ 419668 w 519098"/>
                  <a:gd name="connsiteY12" fmla="*/ 288304 h 727153"/>
                  <a:gd name="connsiteX13" fmla="*/ 434615 w 519098"/>
                  <a:gd name="connsiteY13" fmla="*/ 320771 h 727153"/>
                  <a:gd name="connsiteX14" fmla="*/ 431708 w 519098"/>
                  <a:gd name="connsiteY14" fmla="*/ 350997 h 727153"/>
                  <a:gd name="connsiteX15" fmla="*/ 402147 w 519098"/>
                  <a:gd name="connsiteY15" fmla="*/ 387450 h 727153"/>
                  <a:gd name="connsiteX16" fmla="*/ 352574 w 519098"/>
                  <a:gd name="connsiteY16" fmla="*/ 417675 h 727153"/>
                  <a:gd name="connsiteX17" fmla="*/ 294947 w 519098"/>
                  <a:gd name="connsiteY17" fmla="*/ 454876 h 727153"/>
                  <a:gd name="connsiteX18" fmla="*/ 241720 w 519098"/>
                  <a:gd name="connsiteY18" fmla="*/ 511009 h 727153"/>
                  <a:gd name="connsiteX19" fmla="*/ 204188 w 519098"/>
                  <a:gd name="connsiteY19" fmla="*/ 597782 h 727153"/>
                  <a:gd name="connsiteX20" fmla="*/ 195469 w 519098"/>
                  <a:gd name="connsiteY20" fmla="*/ 727154 h 727153"/>
                  <a:gd name="connsiteX21" fmla="*/ 441922 w 519098"/>
                  <a:gd name="connsiteY21" fmla="*/ 727154 h 727153"/>
                  <a:gd name="connsiteX22" fmla="*/ 471234 w 519098"/>
                  <a:gd name="connsiteY22" fmla="*/ 663630 h 727153"/>
                  <a:gd name="connsiteX23" fmla="*/ 288553 w 519098"/>
                  <a:gd name="connsiteY23" fmla="*/ 592966 h 727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9098" h="727153">
                    <a:moveTo>
                      <a:pt x="288553" y="592966"/>
                    </a:moveTo>
                    <a:cubicBezTo>
                      <a:pt x="280664" y="478790"/>
                      <a:pt x="564069" y="436857"/>
                      <a:pt x="512918" y="283322"/>
                    </a:cubicBezTo>
                    <a:cubicBezTo>
                      <a:pt x="461768" y="129787"/>
                      <a:pt x="165243" y="220380"/>
                      <a:pt x="121981" y="139004"/>
                    </a:cubicBezTo>
                    <a:cubicBezTo>
                      <a:pt x="102218" y="101886"/>
                      <a:pt x="88434" y="47829"/>
                      <a:pt x="79383" y="0"/>
                    </a:cubicBezTo>
                    <a:cubicBezTo>
                      <a:pt x="73072" y="2823"/>
                      <a:pt x="66928" y="5813"/>
                      <a:pt x="60866" y="8802"/>
                    </a:cubicBezTo>
                    <a:cubicBezTo>
                      <a:pt x="38280" y="20261"/>
                      <a:pt x="17936" y="31305"/>
                      <a:pt x="0" y="41934"/>
                    </a:cubicBezTo>
                    <a:lnTo>
                      <a:pt x="32052" y="327746"/>
                    </a:lnTo>
                    <a:cubicBezTo>
                      <a:pt x="52479" y="315623"/>
                      <a:pt x="75397" y="304745"/>
                      <a:pt x="100973" y="295279"/>
                    </a:cubicBezTo>
                    <a:cubicBezTo>
                      <a:pt x="126548" y="285813"/>
                      <a:pt x="152373" y="277758"/>
                      <a:pt x="178612" y="271198"/>
                    </a:cubicBezTo>
                    <a:cubicBezTo>
                      <a:pt x="204852" y="264638"/>
                      <a:pt x="230012" y="259739"/>
                      <a:pt x="254093" y="256584"/>
                    </a:cubicBezTo>
                    <a:cubicBezTo>
                      <a:pt x="278173" y="253428"/>
                      <a:pt x="298933" y="251851"/>
                      <a:pt x="316453" y="251851"/>
                    </a:cubicBezTo>
                    <a:cubicBezTo>
                      <a:pt x="343191" y="251851"/>
                      <a:pt x="364947" y="255338"/>
                      <a:pt x="381720" y="262396"/>
                    </a:cubicBezTo>
                    <a:cubicBezTo>
                      <a:pt x="398494" y="269455"/>
                      <a:pt x="411115" y="278090"/>
                      <a:pt x="419668" y="288304"/>
                    </a:cubicBezTo>
                    <a:cubicBezTo>
                      <a:pt x="428138" y="298517"/>
                      <a:pt x="433120" y="309312"/>
                      <a:pt x="434615" y="320771"/>
                    </a:cubicBezTo>
                    <a:cubicBezTo>
                      <a:pt x="436109" y="332230"/>
                      <a:pt x="435113" y="342278"/>
                      <a:pt x="431708" y="350997"/>
                    </a:cubicBezTo>
                    <a:cubicBezTo>
                      <a:pt x="426394" y="365611"/>
                      <a:pt x="416513" y="377735"/>
                      <a:pt x="402147" y="387450"/>
                    </a:cubicBezTo>
                    <a:cubicBezTo>
                      <a:pt x="387782" y="397165"/>
                      <a:pt x="371258" y="407296"/>
                      <a:pt x="352574" y="417675"/>
                    </a:cubicBezTo>
                    <a:cubicBezTo>
                      <a:pt x="333891" y="428138"/>
                      <a:pt x="314626" y="440510"/>
                      <a:pt x="294947" y="454876"/>
                    </a:cubicBezTo>
                    <a:cubicBezTo>
                      <a:pt x="275267" y="469241"/>
                      <a:pt x="257497" y="487924"/>
                      <a:pt x="241720" y="511009"/>
                    </a:cubicBezTo>
                    <a:cubicBezTo>
                      <a:pt x="225943" y="534093"/>
                      <a:pt x="213405" y="562990"/>
                      <a:pt x="204188" y="597782"/>
                    </a:cubicBezTo>
                    <a:cubicBezTo>
                      <a:pt x="194970" y="632575"/>
                      <a:pt x="192064" y="675671"/>
                      <a:pt x="195469" y="727154"/>
                    </a:cubicBezTo>
                    <a:lnTo>
                      <a:pt x="441922" y="727154"/>
                    </a:lnTo>
                    <a:cubicBezTo>
                      <a:pt x="449395" y="702409"/>
                      <a:pt x="459111" y="681234"/>
                      <a:pt x="471234" y="663630"/>
                    </a:cubicBezTo>
                    <a:cubicBezTo>
                      <a:pt x="383547" y="664129"/>
                      <a:pt x="292622" y="651590"/>
                      <a:pt x="288553" y="592966"/>
                    </a:cubicBezTo>
                    <a:close/>
                  </a:path>
                </a:pathLst>
              </a:custGeom>
              <a:solidFill>
                <a:srgbClr val="C40000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E12F740-1787-4543-A293-116A537F58DF}"/>
                  </a:ext>
                </a:extLst>
              </p:cNvPr>
              <p:cNvSpPr/>
              <p:nvPr/>
            </p:nvSpPr>
            <p:spPr>
              <a:xfrm>
                <a:off x="7733187" y="2814248"/>
                <a:ext cx="514500" cy="602480"/>
              </a:xfrm>
              <a:custGeom>
                <a:avLst/>
                <a:gdLst>
                  <a:gd name="connsiteX0" fmla="*/ 66589 w 514500"/>
                  <a:gd name="connsiteY0" fmla="*/ 133969 h 602480"/>
                  <a:gd name="connsiteX1" fmla="*/ 344762 w 514500"/>
                  <a:gd name="connsiteY1" fmla="*/ 255036 h 602480"/>
                  <a:gd name="connsiteX2" fmla="*/ 222283 w 514500"/>
                  <a:gd name="connsiteY2" fmla="*/ 508880 h 602480"/>
                  <a:gd name="connsiteX3" fmla="*/ 228178 w 514500"/>
                  <a:gd name="connsiteY3" fmla="*/ 601881 h 602480"/>
                  <a:gd name="connsiteX4" fmla="*/ 514489 w 514500"/>
                  <a:gd name="connsiteY4" fmla="*/ 311086 h 602480"/>
                  <a:gd name="connsiteX5" fmla="*/ 155853 w 514500"/>
                  <a:gd name="connsiteY5" fmla="*/ 1110 h 602480"/>
                  <a:gd name="connsiteX6" fmla="*/ 66589 w 514500"/>
                  <a:gd name="connsiteY6" fmla="*/ 133969 h 60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500" h="602480">
                    <a:moveTo>
                      <a:pt x="66589" y="133969"/>
                    </a:moveTo>
                    <a:cubicBezTo>
                      <a:pt x="66589" y="133969"/>
                      <a:pt x="262888" y="136958"/>
                      <a:pt x="344762" y="255036"/>
                    </a:cubicBezTo>
                    <a:cubicBezTo>
                      <a:pt x="426719" y="373115"/>
                      <a:pt x="276838" y="463874"/>
                      <a:pt x="222283" y="508880"/>
                    </a:cubicBezTo>
                    <a:cubicBezTo>
                      <a:pt x="167645" y="553886"/>
                      <a:pt x="170634" y="590837"/>
                      <a:pt x="228178" y="601881"/>
                    </a:cubicBezTo>
                    <a:cubicBezTo>
                      <a:pt x="285723" y="612925"/>
                      <a:pt x="513078" y="469770"/>
                      <a:pt x="514489" y="311086"/>
                    </a:cubicBezTo>
                    <a:cubicBezTo>
                      <a:pt x="515984" y="152403"/>
                      <a:pt x="369009" y="15973"/>
                      <a:pt x="155853" y="1110"/>
                    </a:cubicBezTo>
                    <a:cubicBezTo>
                      <a:pt x="-57385" y="-13671"/>
                      <a:pt x="-14870" y="123921"/>
                      <a:pt x="66589" y="133969"/>
                    </a:cubicBezTo>
                    <a:close/>
                  </a:path>
                </a:pathLst>
              </a:custGeom>
              <a:solidFill>
                <a:srgbClr val="FF2C2C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805170F-318D-4CF5-B264-7226772A1D40}"/>
              </a:ext>
            </a:extLst>
          </p:cNvPr>
          <p:cNvSpPr txBox="1"/>
          <p:nvPr/>
        </p:nvSpPr>
        <p:spPr>
          <a:xfrm>
            <a:off x="1905000" y="1804310"/>
            <a:ext cx="351361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800" b="1">
                <a:latin typeface="Calibri" panose="020F0502020204030204" pitchFamily="34" charset="0"/>
                <a:cs typeface="Calibri" panose="020F0502020204030204" pitchFamily="34" charset="0"/>
              </a:rPr>
              <a:t>1 8 5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2CB273-4658-4B38-B2BE-8BF31B32545D}"/>
              </a:ext>
            </a:extLst>
          </p:cNvPr>
          <p:cNvSpPr txBox="1"/>
          <p:nvPr/>
        </p:nvSpPr>
        <p:spPr>
          <a:xfrm>
            <a:off x="1066800" y="2337710"/>
            <a:ext cx="184376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800" b="1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79AC51-237E-429C-8ED2-476810D80AD1}"/>
              </a:ext>
            </a:extLst>
          </p:cNvPr>
          <p:cNvSpPr txBox="1"/>
          <p:nvPr/>
        </p:nvSpPr>
        <p:spPr>
          <a:xfrm>
            <a:off x="3752021" y="4037887"/>
            <a:ext cx="102065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2376BB-EDE1-40D5-802A-C19CE5372749}"/>
              </a:ext>
            </a:extLst>
          </p:cNvPr>
          <p:cNvSpPr txBox="1"/>
          <p:nvPr/>
        </p:nvSpPr>
        <p:spPr>
          <a:xfrm>
            <a:off x="1905000" y="2785980"/>
            <a:ext cx="351361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800" b="1">
                <a:latin typeface="Calibri" panose="020F0502020204030204" pitchFamily="34" charset="0"/>
                <a:cs typeface="Calibri" panose="020F0502020204030204" pitchFamily="34" charset="0"/>
              </a:rPr>
              <a:t>3 6 2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B8048E-BCBC-46A6-8182-A9008E35EBF0}"/>
              </a:ext>
            </a:extLst>
          </p:cNvPr>
          <p:cNvSpPr txBox="1"/>
          <p:nvPr/>
        </p:nvSpPr>
        <p:spPr>
          <a:xfrm>
            <a:off x="2950071" y="4037887"/>
            <a:ext cx="102065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A1527A-727E-49EA-96C9-89F0231A033A}"/>
              </a:ext>
            </a:extLst>
          </p:cNvPr>
          <p:cNvCxnSpPr>
            <a:cxnSpLocks/>
          </p:cNvCxnSpPr>
          <p:nvPr/>
        </p:nvCxnSpPr>
        <p:spPr>
          <a:xfrm>
            <a:off x="2158383" y="4140197"/>
            <a:ext cx="29248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0E6F0C-545A-485E-B9DD-497B1184DF47}"/>
              </a:ext>
            </a:extLst>
          </p:cNvPr>
          <p:cNvSpPr/>
          <p:nvPr/>
        </p:nvSpPr>
        <p:spPr>
          <a:xfrm>
            <a:off x="5182527" y="1840730"/>
            <a:ext cx="5437821" cy="32646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D2DC11-2E1D-4130-963C-577095D2F930}"/>
              </a:ext>
            </a:extLst>
          </p:cNvPr>
          <p:cNvSpPr txBox="1"/>
          <p:nvPr/>
        </p:nvSpPr>
        <p:spPr>
          <a:xfrm>
            <a:off x="2090232" y="4055983"/>
            <a:ext cx="102065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6CBD3E-821C-43C2-B304-5B355A3E8E46}"/>
              </a:ext>
            </a:extLst>
          </p:cNvPr>
          <p:cNvSpPr txBox="1"/>
          <p:nvPr/>
        </p:nvSpPr>
        <p:spPr>
          <a:xfrm>
            <a:off x="5382844" y="3263897"/>
            <a:ext cx="5090696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1 cộng 3 bằng 4, thêm 1 bằng 5, viết 5.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31233F-3155-4DF2-83B1-2DD3AC192240}"/>
              </a:ext>
            </a:extLst>
          </p:cNvPr>
          <p:cNvSpPr txBox="1"/>
          <p:nvPr/>
        </p:nvSpPr>
        <p:spPr>
          <a:xfrm>
            <a:off x="5362416" y="2023514"/>
            <a:ext cx="530385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5 cộng 2 bằng 7, viết 7.</a:t>
            </a:r>
            <a:endParaRPr lang="en-US" sz="3000" b="1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D0F592-325E-4D46-BA9A-C92DE464F2CB}"/>
              </a:ext>
            </a:extLst>
          </p:cNvPr>
          <p:cNvSpPr txBox="1"/>
          <p:nvPr/>
        </p:nvSpPr>
        <p:spPr>
          <a:xfrm>
            <a:off x="5362416" y="2651557"/>
            <a:ext cx="55216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* 8 cộng 6 bằng 14, </a:t>
            </a:r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viết 4, nhớ 1.</a:t>
            </a: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AD17503E-0208-486D-AD6D-A6EB39522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400" y="4767637"/>
            <a:ext cx="2804910" cy="198874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8F4B7D2-6F04-42BB-8ADB-4168B1137692}"/>
              </a:ext>
            </a:extLst>
          </p:cNvPr>
          <p:cNvSpPr txBox="1"/>
          <p:nvPr/>
        </p:nvSpPr>
        <p:spPr>
          <a:xfrm>
            <a:off x="4648200" y="4290536"/>
            <a:ext cx="6319252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185 + 362 = 574</a:t>
            </a:r>
          </a:p>
        </p:txBody>
      </p:sp>
      <p:grpSp>
        <p:nvGrpSpPr>
          <p:cNvPr id="49" name="Graphic 14">
            <a:extLst>
              <a:ext uri="{FF2B5EF4-FFF2-40B4-BE49-F238E27FC236}">
                <a16:creationId xmlns:a16="http://schemas.microsoft.com/office/drawing/2014/main" id="{0953C081-804B-44FE-A5BE-5796BC659D23}"/>
              </a:ext>
            </a:extLst>
          </p:cNvPr>
          <p:cNvGrpSpPr/>
          <p:nvPr/>
        </p:nvGrpSpPr>
        <p:grpSpPr>
          <a:xfrm>
            <a:off x="10453112" y="5507490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50" name="Graphic 14">
              <a:extLst>
                <a:ext uri="{FF2B5EF4-FFF2-40B4-BE49-F238E27FC236}">
                  <a16:creationId xmlns:a16="http://schemas.microsoft.com/office/drawing/2014/main" id="{2CCF1166-CE80-43D7-B353-FE8DF76EBE2B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4348BC5-EE38-44E9-B9DE-11C442B4B950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26C8299-978F-4E8F-A4FA-F79476412161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AAA7FB7-77D6-445E-B1CB-76C58DF6EAE8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EEF1EBA-594A-4A86-A0C0-6A8E1D4F3026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2ACA1C4-A3D6-4584-AEF5-60AA63DD804D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Graphic 14">
              <a:extLst>
                <a:ext uri="{FF2B5EF4-FFF2-40B4-BE49-F238E27FC236}">
                  <a16:creationId xmlns:a16="http://schemas.microsoft.com/office/drawing/2014/main" id="{8367F45E-0F0B-4404-962C-A1459233EA12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536469E-1A19-411C-9CB8-674504CFA56A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E119B90-7DC0-4584-B7DE-E2596D140525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A7C5A6D-DE09-4145-ABE2-0EC59F79AB7E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B164A82-E176-4946-9F6E-A9796BEA9CAC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ADFB1C3-83F7-4468-B46B-5BCA840E0B65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Graphic 14">
              <a:extLst>
                <a:ext uri="{FF2B5EF4-FFF2-40B4-BE49-F238E27FC236}">
                  <a16:creationId xmlns:a16="http://schemas.microsoft.com/office/drawing/2014/main" id="{53E067F9-D299-42FA-BB1D-01970BA31A9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AD85FA4-B2FB-4927-ADD8-D004F8C102E2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B7A572C-1A78-457A-83BD-1040BC8C2F63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7B590B2-6527-47E5-97F8-EC776DF7EDFE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29AE33E-5B0B-4E67-BDCE-7A6F1DFB7B50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004A26D-FD0F-4766-8924-3DF20EA712EE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87409A5-1ABD-4A4B-BC6A-487E718A5BDA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" name="Graphic 14">
              <a:extLst>
                <a:ext uri="{FF2B5EF4-FFF2-40B4-BE49-F238E27FC236}">
                  <a16:creationId xmlns:a16="http://schemas.microsoft.com/office/drawing/2014/main" id="{47DA0CD6-8986-41C6-939D-6C302D9FBD11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04B8262-5033-4F22-B19B-6E6FDA326C52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8E88EDD-11C4-4D4A-8954-4F25329D2AE7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A76315D-B69D-4E6C-9C0A-C7469C48CCAA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EEBB3D1-5203-4049-8C3D-20ADE5D71C4D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C5C2AFF-8576-43CE-A272-64D25F6C9539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D069DE0-90FB-4645-B5FB-308609E65F0F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4" name="Graphic 14">
              <a:extLst>
                <a:ext uri="{FF2B5EF4-FFF2-40B4-BE49-F238E27FC236}">
                  <a16:creationId xmlns:a16="http://schemas.microsoft.com/office/drawing/2014/main" id="{6EC1DF96-923B-4B68-908B-79D392A0EAF2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54141EE-E8C7-4AEC-8676-645EA3A9048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F2438CA-11A5-47A2-9ED2-2C0401509AEB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D4DBADD-AEA1-4B9C-AB89-070E2B7F1EB8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95E0DC2-4D70-4723-8A3D-4F014395304F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C480E9F-5642-4081-9A73-F00C0DBE737D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3B4F165-254B-4020-85AA-E9E52A061BCD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" name="Graphic 14">
              <a:extLst>
                <a:ext uri="{FF2B5EF4-FFF2-40B4-BE49-F238E27FC236}">
                  <a16:creationId xmlns:a16="http://schemas.microsoft.com/office/drawing/2014/main" id="{DB5E70B9-5586-465A-AD27-555C1CE78D3F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6DBE1C4-9481-42CD-892A-BF518830D0B6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9A820FB-84B2-4775-9720-EB33518673A9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F0D0F47-9597-4FE0-9624-9B77F4298D07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31FBB61-DCA8-4E64-9721-EB5FC0BA9A20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8D82EFE-C930-48ED-BCB4-A7BFF80098D3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Graphic 14">
              <a:extLst>
                <a:ext uri="{FF2B5EF4-FFF2-40B4-BE49-F238E27FC236}">
                  <a16:creationId xmlns:a16="http://schemas.microsoft.com/office/drawing/2014/main" id="{00D8781B-CFD9-471D-A0D4-A460AD466ECA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1518E2E-F8AF-4DB3-99C4-DC930D7EDC77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A8C500F-0064-45B0-9828-F8452E3C885A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B2CA379-73EF-4E26-BB85-77E826C08E89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AECC5B9-3C87-4AD1-A5F8-BB857F320B1E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22829A7-7B8A-4FD7-BBCE-2EAC309E9B02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4905EEA-33C4-4D9E-9704-4376674A6F42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Graphic 14">
              <a:extLst>
                <a:ext uri="{FF2B5EF4-FFF2-40B4-BE49-F238E27FC236}">
                  <a16:creationId xmlns:a16="http://schemas.microsoft.com/office/drawing/2014/main" id="{A5B9E862-22A6-4B4F-92A7-4CCD51DCE56E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4B62235-31F1-4D73-B639-C229768EE83E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70169FD-B763-42EF-9F93-AC9B232746EA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09FB1FA-B7AE-4C2D-AC3A-428A9D026FF1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2A0F24E-6488-417F-94DA-42A2CCFD9E34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5E50A44-F71B-451F-9AC2-98F4BE272631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A83A72D-C8F7-4CD4-ABC9-4039030BA47B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aphic 14">
              <a:extLst>
                <a:ext uri="{FF2B5EF4-FFF2-40B4-BE49-F238E27FC236}">
                  <a16:creationId xmlns:a16="http://schemas.microsoft.com/office/drawing/2014/main" id="{6041E084-9AAD-45F3-AB5A-11E766614EF3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9DBA429-DD78-4714-AEA6-F04D94FA29A1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80D23A1-9AF7-4B2D-B05C-D1EA16AA2E6B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69458B2-E46E-4876-A2E0-0E260858459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5D4AC84-BC04-4360-9400-FA987E0CFFA6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EBAF706-F740-40CC-91F9-38FF18B05F41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1A58C93-9C4E-468A-847E-5ABAD96F72A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6" name="Graphic 14">
            <a:extLst>
              <a:ext uri="{FF2B5EF4-FFF2-40B4-BE49-F238E27FC236}">
                <a16:creationId xmlns:a16="http://schemas.microsoft.com/office/drawing/2014/main" id="{19357848-22A7-479B-8B33-5E2A7C3CBA5B}"/>
              </a:ext>
            </a:extLst>
          </p:cNvPr>
          <p:cNvGrpSpPr/>
          <p:nvPr/>
        </p:nvGrpSpPr>
        <p:grpSpPr>
          <a:xfrm>
            <a:off x="11108376" y="4999445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37" name="Graphic 14">
              <a:extLst>
                <a:ext uri="{FF2B5EF4-FFF2-40B4-BE49-F238E27FC236}">
                  <a16:creationId xmlns:a16="http://schemas.microsoft.com/office/drawing/2014/main" id="{86AE39DA-6A58-45E0-963B-E237CED0C52E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25C58F98-2752-4550-962F-A2715BA539FD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203085BF-8001-4127-AA40-BC21C975F003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C393294-14AA-411D-AC5A-A9E1D062A4C0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7B1E4B8D-A4DC-47A8-9B90-A81B99379FD7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673278F5-A081-4245-BB0C-E10C270B8017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8" name="Graphic 14">
              <a:extLst>
                <a:ext uri="{FF2B5EF4-FFF2-40B4-BE49-F238E27FC236}">
                  <a16:creationId xmlns:a16="http://schemas.microsoft.com/office/drawing/2014/main" id="{D260F180-4ADB-4387-9990-5D16E2DE5977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0E4EBE7-DE0D-49EF-BD26-60FEDF8C67BF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323369E-FB93-4671-A041-B38EB9579989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42A60042-945F-403D-B0DC-626B9717B7AC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AEF3642C-A810-47C9-BBD4-40FDC3BFBBDD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65279BBD-9AA1-462B-8E9C-21669A20A51E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9" name="Graphic 14">
              <a:extLst>
                <a:ext uri="{FF2B5EF4-FFF2-40B4-BE49-F238E27FC236}">
                  <a16:creationId xmlns:a16="http://schemas.microsoft.com/office/drawing/2014/main" id="{8AB7E5A3-C49C-4AAD-9EC1-B9B5FC54B087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5ABB8C5A-6349-4E8B-AE85-41561D6A8A36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A4E5067A-B91F-40EA-8827-5420F3CEA08B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3CAC8C3B-EC0D-45C1-AE15-289310B82938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3015DFA7-D40F-4C9A-A82E-63F9AC2A3528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F5C4212C-27CC-42AC-85D9-9F3809CC1A36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2149DA03-B64A-43A8-A39A-3A16E62CAA3F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0" name="Graphic 14">
              <a:extLst>
                <a:ext uri="{FF2B5EF4-FFF2-40B4-BE49-F238E27FC236}">
                  <a16:creationId xmlns:a16="http://schemas.microsoft.com/office/drawing/2014/main" id="{06C232E4-E859-4429-9598-5F7DB0A08EE2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DEFF8D79-FDE7-4AF7-8AE5-D0FD1AD5458F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DFBEBDF2-1572-40FF-985B-2EE89330C7BA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CAC1B825-C4B5-4766-B843-3C48A3EB7163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CB01545-3AD8-4C7C-911D-C4ABADC21BB6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38146327-6781-4878-A5EC-453AFFDEF855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CBDBE1F3-F137-4EA5-8439-A04A69F22346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1" name="Graphic 14">
              <a:extLst>
                <a:ext uri="{FF2B5EF4-FFF2-40B4-BE49-F238E27FC236}">
                  <a16:creationId xmlns:a16="http://schemas.microsoft.com/office/drawing/2014/main" id="{AE700677-6EBD-4A15-9FFF-0093BE696537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CF8DA167-2DFE-42EA-8201-E48719D5A9B2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B32E069-DD4F-4D21-8145-4893EAE78421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A526287-FB8A-406D-9F8F-2D1649EF0933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D03434A-E0AB-46C4-90D2-952DE5640531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EF1CAB3-0A8F-4983-801D-64A9CC742667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28FD9FCC-9C8A-437B-87CA-5A94D0AE7BB0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2" name="Graphic 14">
              <a:extLst>
                <a:ext uri="{FF2B5EF4-FFF2-40B4-BE49-F238E27FC236}">
                  <a16:creationId xmlns:a16="http://schemas.microsoft.com/office/drawing/2014/main" id="{A7751CA1-DA22-4367-8EB7-6A5F140E1D89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D208D96-A8EB-4EC9-A560-A535E6936443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D75B8618-B8AB-4E34-A141-13D1165FAEBC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1E108FB9-5721-47FC-8075-9E9191115306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941D8BC-D2B5-447B-8664-CE6831FEF91B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9DED5C6-2E01-49AF-8EC5-535FD06E6976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3" name="Graphic 14">
              <a:extLst>
                <a:ext uri="{FF2B5EF4-FFF2-40B4-BE49-F238E27FC236}">
                  <a16:creationId xmlns:a16="http://schemas.microsoft.com/office/drawing/2014/main" id="{79CF3C63-A1E4-4133-9083-08D3D6E280D5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5263611-113E-4E13-9873-28BD3C25B8AD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044CCD7-B2AE-4D34-92E6-3743A8618461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346D9AC-5464-4838-A621-CCF509DD9657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4ED41B93-D5C1-4FB9-9058-02636640C3AD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FEAFE66-EBDC-40A3-8E48-C689FC8A2CC5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157819D-CD2C-4A17-B01A-3ED080155455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4" name="Graphic 14">
              <a:extLst>
                <a:ext uri="{FF2B5EF4-FFF2-40B4-BE49-F238E27FC236}">
                  <a16:creationId xmlns:a16="http://schemas.microsoft.com/office/drawing/2014/main" id="{76577104-2975-429B-8715-D2ABF18E6631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1FC9218-084F-4C98-A98C-EDD93015FBF0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FA30D0F-F455-4384-96DF-765736B1AE48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3AD1C23-B27C-476D-9506-7C9309E97604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91CA591-C3AC-42C2-9B70-0C2495AFA660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5DD0106-1D26-400F-8148-84F25470C5AF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75A3B63-5EF7-4A24-9A53-38184B40FD40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5" name="Graphic 14">
              <a:extLst>
                <a:ext uri="{FF2B5EF4-FFF2-40B4-BE49-F238E27FC236}">
                  <a16:creationId xmlns:a16="http://schemas.microsoft.com/office/drawing/2014/main" id="{8866C21F-3F1F-48AC-ACD0-DAE1A1145DFE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94CE042-20DE-48BF-8EB0-7BCC6D7C0E7C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9268FBD-AFEB-4526-8FCC-2E9DA36462BC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EE7733-3890-4A9C-B37F-76747C6BB75F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86E64FF-ECAB-49A9-8DBE-46D8BC231947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A4CCCE13-5046-40D0-A775-F7907C7F7A1E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18427664-830B-4F67-B204-29F0A994EC79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97" name="Graphic 14">
            <a:extLst>
              <a:ext uri="{FF2B5EF4-FFF2-40B4-BE49-F238E27FC236}">
                <a16:creationId xmlns:a16="http://schemas.microsoft.com/office/drawing/2014/main" id="{CA46D6FB-FB30-4473-887F-C049191C81A3}"/>
              </a:ext>
            </a:extLst>
          </p:cNvPr>
          <p:cNvGrpSpPr/>
          <p:nvPr/>
        </p:nvGrpSpPr>
        <p:grpSpPr>
          <a:xfrm>
            <a:off x="10963351" y="5194349"/>
            <a:ext cx="314272" cy="306886"/>
            <a:chOff x="4129153" y="3755456"/>
            <a:chExt cx="381280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98" name="Graphic 14">
              <a:extLst>
                <a:ext uri="{FF2B5EF4-FFF2-40B4-BE49-F238E27FC236}">
                  <a16:creationId xmlns:a16="http://schemas.microsoft.com/office/drawing/2014/main" id="{2333DA08-3646-43FA-9746-4C6EB06D3C04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A5524E96-63A4-42B8-AD84-CB2A0DA5BF9A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5BA60983-F2D9-46AB-ABF9-C843DB4D2FC6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D02B723C-CCC1-49EE-B909-3B4950551B65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0DAE816-8E69-408F-8A95-7549D19F8B8C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9" name="Graphic 14">
              <a:extLst>
                <a:ext uri="{FF2B5EF4-FFF2-40B4-BE49-F238E27FC236}">
                  <a16:creationId xmlns:a16="http://schemas.microsoft.com/office/drawing/2014/main" id="{16A47F7F-F9B4-4ADC-99CD-416827BB3BB6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56E3AC83-69AE-406C-A7AD-820B6CC05BC4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8378B1C8-2ED1-438D-A48A-FD9813FF0FD6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96FB94BB-7B70-4FBD-A355-9C8FACF6A96C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0BF1B138-254F-4C1C-8FDD-5661FA2CCFB8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BF3B332-81E8-41E9-9961-CFBC6EE59113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0" name="Graphic 14">
              <a:extLst>
                <a:ext uri="{FF2B5EF4-FFF2-40B4-BE49-F238E27FC236}">
                  <a16:creationId xmlns:a16="http://schemas.microsoft.com/office/drawing/2014/main" id="{BC64EFD2-168C-4AF2-8EE3-57A36A8B74C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6E72C36-136B-46C6-8549-9DB6D03908BE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B1F5A9EB-8BD9-45B1-8499-46E849F34D56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ADA44667-2523-4A18-97ED-BFD6DC40758A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F673DC12-796A-485A-B603-98C5E5A1FA3B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F4829D9-7142-450C-AF69-4C98C413FF66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6D47535-7D94-403D-A488-A50E6305FC31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1" name="Graphic 14">
              <a:extLst>
                <a:ext uri="{FF2B5EF4-FFF2-40B4-BE49-F238E27FC236}">
                  <a16:creationId xmlns:a16="http://schemas.microsoft.com/office/drawing/2014/main" id="{68B2D657-1052-449D-9123-E957D4D6CD9D}"/>
                </a:ext>
              </a:extLst>
            </p:cNvPr>
            <p:cNvGrpSpPr/>
            <p:nvPr/>
          </p:nvGrpSpPr>
          <p:grpSpPr>
            <a:xfrm>
              <a:off x="5480396" y="4938964"/>
              <a:ext cx="564800" cy="567837"/>
              <a:chOff x="5480396" y="4938964"/>
              <a:chExt cx="564800" cy="567837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0A80B22-76F8-4BB4-A2C8-117B51782882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CC27F14-C4EA-4B5A-BFCF-B45EA49C9B20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2" name="Graphic 14">
              <a:extLst>
                <a:ext uri="{FF2B5EF4-FFF2-40B4-BE49-F238E27FC236}">
                  <a16:creationId xmlns:a16="http://schemas.microsoft.com/office/drawing/2014/main" id="{CA798165-5961-4992-98FA-CEE694D4B1A9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8CB2252-8CF8-415D-A58B-46547150AB2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0959CA2-BB95-4EF4-983F-2E396E0C78E2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C7C097B-DCA5-405E-A320-C49798A666FC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4C2F23D-DF46-4F39-89B5-3DED93F82201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FA1F530-3706-4197-905D-6BA0C76079E1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ACA4B812-E6E0-428E-AFF9-0B2805ADC107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3" name="Graphic 14">
              <a:extLst>
                <a:ext uri="{FF2B5EF4-FFF2-40B4-BE49-F238E27FC236}">
                  <a16:creationId xmlns:a16="http://schemas.microsoft.com/office/drawing/2014/main" id="{81BCCF6B-2060-42C0-946E-6517A01FE707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D52E0E8-E553-4C44-AC9A-DCD874B89915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D0DC857-4555-49DB-923C-84858EFF627F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0E90E83-A887-4991-81EC-12AC4BC946B4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2CE6BAEE-D465-43AF-92E9-63D5A03F3D11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5261BEA-A422-4CF7-984B-1A651B644240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DFAB36C2-A830-4332-8EDE-16F5783649EA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4" name="Graphic 14">
              <a:extLst>
                <a:ext uri="{FF2B5EF4-FFF2-40B4-BE49-F238E27FC236}">
                  <a16:creationId xmlns:a16="http://schemas.microsoft.com/office/drawing/2014/main" id="{536EA419-D893-4ADA-A808-763072DB333F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7"/>
              <a:chOff x="5950866" y="5927215"/>
              <a:chExt cx="399307" cy="1527297"/>
            </a:xfrm>
          </p:grpSpPr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DA801309-49DA-422E-866A-CE3978E1B34A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ED25DFB8-3190-441A-99A3-71183AD31F25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0EF6920E-B0EA-4E4A-833C-1675AE0620BB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3F58B80-6451-4400-B35B-0E6A34116F8B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5" name="Graphic 14">
              <a:extLst>
                <a:ext uri="{FF2B5EF4-FFF2-40B4-BE49-F238E27FC236}">
                  <a16:creationId xmlns:a16="http://schemas.microsoft.com/office/drawing/2014/main" id="{A9885399-FE0E-4B62-965A-57B4FCF66314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DEE8B5A-CC2F-4717-BA4B-F29DADF54C7B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704A8C8B-13CF-4BBA-B563-F7C4C8D9F861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7CE7AE-2328-4DF1-A7DF-1BFF297A1EF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040C877E-CBA8-458A-8B88-3B7ACBC5856D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0BF166B-5E0B-44E7-91CD-0D97F5045578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2B7CA914-78AA-47DB-9D38-F7C7D7EE19D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A838FEDC-EDF9-4037-B2E7-441F4A2CD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9390" y="4571398"/>
            <a:ext cx="1786798" cy="21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" dur="2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16" presetClass="exit" presetSubtype="2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10" dur="2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5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 tmFilter="0,0; .5, 1; 1, 1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8" presetID="4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34 0.01782 L -0.07057 -0.00741 C -0.0862 -0.01296 -0.10768 -0.01134 -0.12943 -0.00232 C -0.15404 0.00787 -0.17305 0.02222 -0.18529 0.03981 L -0.24466 0.11875 " pathEditMode="relative" rAng="20820000" ptsTypes="AAAAA">
                                          <p:cBhvr>
                                            <p:cTn id="99" dur="7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812" y="15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4" presetClass="path" presetSubtype="0" accel="50000" de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4.58333E-6 4.07407E-6 L -0.10053 0.00046 C -0.12175 -0.00047 -0.15183 0.00694 -0.18321 0.0199 C -0.21875 0.03449 -0.24662 0.05092 -0.26524 0.06782 L -0.35521 0.1456 " pathEditMode="relative" rAng="20820000" ptsTypes="AAAAA">
                                          <p:cBhvr>
                                            <p:cTn id="101" dur="75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099" y="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1.85185E-6 L -0.05586 -0.04468 C -0.06784 -0.05533 -0.08347 -0.05648 -0.09909 -0.05 C -0.11693 -0.04283 -0.13008 -0.0294 -0.13829 -0.01088 L -0.17735 0.07222 " pathEditMode="relative" rAng="20820000" ptsTypes="AAAAA">
                                          <p:cBhvr>
                                            <p:cTn id="103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427" y="-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5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  <p:bldP spid="33" grpId="0"/>
          <p:bldP spid="34" grpId="0"/>
          <p:bldP spid="35" grpId="0"/>
          <p:bldP spid="8" grpId="0" animBg="1"/>
          <p:bldP spid="37" grpId="0"/>
          <p:bldP spid="42" grpId="0"/>
          <p:bldP spid="43" grpId="0"/>
          <p:bldP spid="44" grpId="0"/>
          <p:bldP spid="4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" dur="2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16" presetClass="exit" presetSubtype="2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10" dur="2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5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 tmFilter="0,0; .5, 1; 1, 1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8" presetID="4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34 0.01782 L -0.07057 -0.00741 C -0.0862 -0.01296 -0.10768 -0.01134 -0.12943 -0.00232 C -0.15404 0.00787 -0.17305 0.02222 -0.18529 0.03981 L -0.24466 0.11875 " pathEditMode="relative" rAng="20820000" ptsTypes="AAAAA">
                                          <p:cBhvr>
                                            <p:cTn id="99" dur="7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812" y="15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4" presetClass="path" presetSubtype="0" accel="50000" de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4.58333E-6 4.07407E-6 L -0.10053 0.00046 C -0.12175 -0.00047 -0.15183 0.00694 -0.18321 0.0199 C -0.21875 0.03449 -0.24662 0.05092 -0.26524 0.06782 L -0.35521 0.1456 " pathEditMode="relative" rAng="20820000" ptsTypes="AAAAA">
                                          <p:cBhvr>
                                            <p:cTn id="101" dur="75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099" y="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1.85185E-6 L -0.05586 -0.04468 C -0.06784 -0.05533 -0.08347 -0.05648 -0.09909 -0.05 C -0.11693 -0.04283 -0.13008 -0.0294 -0.13829 -0.01088 L -0.17735 0.07222 " pathEditMode="relative" rAng="20820000" ptsTypes="AAAAA">
                                          <p:cBhvr>
                                            <p:cTn id="103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427" y="-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5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  <p:bldP spid="33" grpId="0"/>
          <p:bldP spid="34" grpId="0"/>
          <p:bldP spid="35" grpId="0"/>
          <p:bldP spid="8" grpId="0" animBg="1"/>
          <p:bldP spid="37" grpId="0"/>
          <p:bldP spid="42" grpId="0"/>
          <p:bldP spid="43" grpId="0"/>
          <p:bldP spid="44" grpId="0"/>
          <p:bldP spid="4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EDE64F1-FB9F-46DE-AD31-356C7F0315AC}"/>
              </a:ext>
            </a:extLst>
          </p:cNvPr>
          <p:cNvGrpSpPr/>
          <p:nvPr/>
        </p:nvGrpSpPr>
        <p:grpSpPr>
          <a:xfrm>
            <a:off x="300770" y="457200"/>
            <a:ext cx="11230402" cy="5288058"/>
            <a:chOff x="-260707" y="838201"/>
            <a:chExt cx="9207568" cy="580233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8AE10C5-0152-4E44-AB77-6F90097043B2}"/>
                </a:ext>
              </a:extLst>
            </p:cNvPr>
            <p:cNvSpPr/>
            <p:nvPr/>
          </p:nvSpPr>
          <p:spPr>
            <a:xfrm>
              <a:off x="559022" y="838201"/>
              <a:ext cx="7863314" cy="580233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11430F-1808-471B-85E4-C2AB6ACC8A5C}"/>
                </a:ext>
              </a:extLst>
            </p:cNvPr>
            <p:cNvSpPr txBox="1"/>
            <p:nvPr/>
          </p:nvSpPr>
          <p:spPr>
            <a:xfrm>
              <a:off x="-260707" y="999014"/>
              <a:ext cx="5181020" cy="12157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917 - 530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D614805D-DCA3-418C-8C9B-9AB95F0B46CF}"/>
                </a:ext>
              </a:extLst>
            </p:cNvPr>
            <p:cNvSpPr txBox="1"/>
            <p:nvPr/>
          </p:nvSpPr>
          <p:spPr>
            <a:xfrm>
              <a:off x="3765841" y="978022"/>
              <a:ext cx="5181020" cy="12157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29 + 305</a:t>
              </a:r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C4BBB70B-AD65-4EBF-B1B4-2CCBB6ECD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00600"/>
            <a:ext cx="1919260" cy="1874278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A52A76A-3B9B-4492-9432-9227C09A2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9400">
            <a:off x="1273936" y="5776833"/>
            <a:ext cx="223972" cy="24666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2BDE9D5-7745-4C74-AF5B-D70199845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400" flipH="1">
            <a:off x="1312161" y="5803903"/>
            <a:ext cx="153344" cy="192742"/>
          </a:xfrm>
          <a:prstGeom prst="rect">
            <a:avLst/>
          </a:prstGeom>
        </p:spPr>
      </p:pic>
      <p:grpSp>
        <p:nvGrpSpPr>
          <p:cNvPr id="112" name="Graphic 105">
            <a:extLst>
              <a:ext uri="{FF2B5EF4-FFF2-40B4-BE49-F238E27FC236}">
                <a16:creationId xmlns:a16="http://schemas.microsoft.com/office/drawing/2014/main" id="{CF0FC313-30D1-4DC4-ACA2-28C9A0238B5E}"/>
              </a:ext>
            </a:extLst>
          </p:cNvPr>
          <p:cNvGrpSpPr/>
          <p:nvPr/>
        </p:nvGrpSpPr>
        <p:grpSpPr>
          <a:xfrm>
            <a:off x="1519111" y="4941070"/>
            <a:ext cx="111336" cy="111336"/>
            <a:chOff x="6705600" y="4571919"/>
            <a:chExt cx="340284" cy="340284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B39DF9B-B284-4023-AACE-23B6A0394D17}"/>
                </a:ext>
              </a:extLst>
            </p:cNvPr>
            <p:cNvSpPr/>
            <p:nvPr/>
          </p:nvSpPr>
          <p:spPr>
            <a:xfrm>
              <a:off x="6705600" y="4571919"/>
              <a:ext cx="340284" cy="340284"/>
            </a:xfrm>
            <a:custGeom>
              <a:avLst/>
              <a:gdLst>
                <a:gd name="connsiteX0" fmla="*/ 340285 w 340284"/>
                <a:gd name="connsiteY0" fmla="*/ 170143 h 340284"/>
                <a:gd name="connsiteX1" fmla="*/ 170142 w 340284"/>
                <a:gd name="connsiteY1" fmla="*/ 340285 h 340284"/>
                <a:gd name="connsiteX2" fmla="*/ 0 w 340284"/>
                <a:gd name="connsiteY2" fmla="*/ 170143 h 340284"/>
                <a:gd name="connsiteX3" fmla="*/ 170142 w 340284"/>
                <a:gd name="connsiteY3" fmla="*/ 0 h 340284"/>
                <a:gd name="connsiteX4" fmla="*/ 340285 w 340284"/>
                <a:gd name="connsiteY4" fmla="*/ 170143 h 34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84" h="340284">
                  <a:moveTo>
                    <a:pt x="340285" y="170143"/>
                  </a:moveTo>
                  <a:cubicBezTo>
                    <a:pt x="340285" y="264110"/>
                    <a:pt x="264110" y="340285"/>
                    <a:pt x="170142" y="340285"/>
                  </a:cubicBezTo>
                  <a:cubicBezTo>
                    <a:pt x="76175" y="340285"/>
                    <a:pt x="0" y="264110"/>
                    <a:pt x="0" y="170143"/>
                  </a:cubicBezTo>
                  <a:cubicBezTo>
                    <a:pt x="0" y="76175"/>
                    <a:pt x="76175" y="0"/>
                    <a:pt x="170142" y="0"/>
                  </a:cubicBezTo>
                  <a:cubicBezTo>
                    <a:pt x="264110" y="0"/>
                    <a:pt x="340285" y="76175"/>
                    <a:pt x="340285" y="17014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DBC995D-3D11-4639-BA5B-AB6BDAF5A17B}"/>
                </a:ext>
              </a:extLst>
            </p:cNvPr>
            <p:cNvSpPr/>
            <p:nvPr/>
          </p:nvSpPr>
          <p:spPr>
            <a:xfrm>
              <a:off x="6705600" y="4651801"/>
              <a:ext cx="338458" cy="260403"/>
            </a:xfrm>
            <a:custGeom>
              <a:avLst/>
              <a:gdLst>
                <a:gd name="connsiteX0" fmla="*/ 194140 w 338458"/>
                <a:gd name="connsiteY0" fmla="*/ 195469 h 260403"/>
                <a:gd name="connsiteX1" fmla="*/ 23998 w 338458"/>
                <a:gd name="connsiteY1" fmla="*/ 25326 h 260403"/>
                <a:gd name="connsiteX2" fmla="*/ 25907 w 338458"/>
                <a:gd name="connsiteY2" fmla="*/ 0 h 260403"/>
                <a:gd name="connsiteX3" fmla="*/ 0 w 338458"/>
                <a:gd name="connsiteY3" fmla="*/ 90261 h 260403"/>
                <a:gd name="connsiteX4" fmla="*/ 170142 w 338458"/>
                <a:gd name="connsiteY4" fmla="*/ 260403 h 260403"/>
                <a:gd name="connsiteX5" fmla="*/ 338458 w 338458"/>
                <a:gd name="connsiteY5" fmla="*/ 115504 h 260403"/>
                <a:gd name="connsiteX6" fmla="*/ 194140 w 338458"/>
                <a:gd name="connsiteY6" fmla="*/ 195469 h 26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458" h="260403">
                  <a:moveTo>
                    <a:pt x="194140" y="195469"/>
                  </a:moveTo>
                  <a:cubicBezTo>
                    <a:pt x="100142" y="195469"/>
                    <a:pt x="23998" y="119324"/>
                    <a:pt x="23998" y="25326"/>
                  </a:cubicBezTo>
                  <a:cubicBezTo>
                    <a:pt x="23998" y="16773"/>
                    <a:pt x="24662" y="8304"/>
                    <a:pt x="25907" y="0"/>
                  </a:cubicBezTo>
                  <a:cubicBezTo>
                    <a:pt x="9466" y="26157"/>
                    <a:pt x="0" y="57129"/>
                    <a:pt x="0" y="90261"/>
                  </a:cubicBezTo>
                  <a:cubicBezTo>
                    <a:pt x="0" y="184259"/>
                    <a:pt x="76145" y="260403"/>
                    <a:pt x="170142" y="260403"/>
                  </a:cubicBezTo>
                  <a:cubicBezTo>
                    <a:pt x="255504" y="260403"/>
                    <a:pt x="326169" y="197544"/>
                    <a:pt x="338458" y="115504"/>
                  </a:cubicBezTo>
                  <a:cubicBezTo>
                    <a:pt x="308399" y="163500"/>
                    <a:pt x="255006" y="195469"/>
                    <a:pt x="194140" y="195469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15C6E04-3EC6-46BD-9E81-C764D5026485}"/>
                </a:ext>
              </a:extLst>
            </p:cNvPr>
            <p:cNvSpPr/>
            <p:nvPr/>
          </p:nvSpPr>
          <p:spPr>
            <a:xfrm rot="-4495125">
              <a:off x="6790536" y="4578868"/>
              <a:ext cx="200459" cy="247958"/>
            </a:xfrm>
            <a:custGeom>
              <a:avLst/>
              <a:gdLst>
                <a:gd name="connsiteX0" fmla="*/ 200460 w 200459"/>
                <a:gd name="connsiteY0" fmla="*/ 123979 h 247958"/>
                <a:gd name="connsiteX1" fmla="*/ 100230 w 200459"/>
                <a:gd name="connsiteY1" fmla="*/ 247959 h 247958"/>
                <a:gd name="connsiteX2" fmla="*/ 0 w 200459"/>
                <a:gd name="connsiteY2" fmla="*/ 123979 h 247958"/>
                <a:gd name="connsiteX3" fmla="*/ 100230 w 200459"/>
                <a:gd name="connsiteY3" fmla="*/ 0 h 247958"/>
                <a:gd name="connsiteX4" fmla="*/ 200460 w 200459"/>
                <a:gd name="connsiteY4" fmla="*/ 123979 h 24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9" h="247958">
                  <a:moveTo>
                    <a:pt x="200460" y="123979"/>
                  </a:moveTo>
                  <a:cubicBezTo>
                    <a:pt x="200460" y="192451"/>
                    <a:pt x="155585" y="247959"/>
                    <a:pt x="100230" y="247959"/>
                  </a:cubicBezTo>
                  <a:cubicBezTo>
                    <a:pt x="44874" y="247959"/>
                    <a:pt x="0" y="192451"/>
                    <a:pt x="0" y="123979"/>
                  </a:cubicBezTo>
                  <a:cubicBezTo>
                    <a:pt x="0" y="55507"/>
                    <a:pt x="44874" y="0"/>
                    <a:pt x="100230" y="0"/>
                  </a:cubicBezTo>
                  <a:cubicBezTo>
                    <a:pt x="155585" y="0"/>
                    <a:pt x="200460" y="55507"/>
                    <a:pt x="200460" y="12397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aphic 105">
            <a:extLst>
              <a:ext uri="{FF2B5EF4-FFF2-40B4-BE49-F238E27FC236}">
                <a16:creationId xmlns:a16="http://schemas.microsoft.com/office/drawing/2014/main" id="{A1A6DD0B-0DFA-43DE-9B10-8B0C3BEE6BC6}"/>
              </a:ext>
            </a:extLst>
          </p:cNvPr>
          <p:cNvGrpSpPr/>
          <p:nvPr/>
        </p:nvGrpSpPr>
        <p:grpSpPr>
          <a:xfrm>
            <a:off x="1627394" y="4687681"/>
            <a:ext cx="160214" cy="160214"/>
            <a:chOff x="6884876" y="3918004"/>
            <a:chExt cx="489668" cy="489668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598A3BC-D33E-48AC-B1B5-9A26E2066902}"/>
                </a:ext>
              </a:extLst>
            </p:cNvPr>
            <p:cNvSpPr/>
            <p:nvPr/>
          </p:nvSpPr>
          <p:spPr>
            <a:xfrm>
              <a:off x="6884959" y="3918004"/>
              <a:ext cx="489585" cy="489585"/>
            </a:xfrm>
            <a:custGeom>
              <a:avLst/>
              <a:gdLst>
                <a:gd name="connsiteX0" fmla="*/ 489585 w 489585"/>
                <a:gd name="connsiteY0" fmla="*/ 244793 h 489585"/>
                <a:gd name="connsiteX1" fmla="*/ 244793 w 489585"/>
                <a:gd name="connsiteY1" fmla="*/ 489585 h 489585"/>
                <a:gd name="connsiteX2" fmla="*/ 0 w 489585"/>
                <a:gd name="connsiteY2" fmla="*/ 244793 h 489585"/>
                <a:gd name="connsiteX3" fmla="*/ 244793 w 489585"/>
                <a:gd name="connsiteY3" fmla="*/ 0 h 489585"/>
                <a:gd name="connsiteX4" fmla="*/ 489585 w 489585"/>
                <a:gd name="connsiteY4" fmla="*/ 244793 h 4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5" h="489585">
                  <a:moveTo>
                    <a:pt x="489585" y="244793"/>
                  </a:moveTo>
                  <a:cubicBezTo>
                    <a:pt x="489585" y="379988"/>
                    <a:pt x="379988" y="489585"/>
                    <a:pt x="244793" y="489585"/>
                  </a:cubicBezTo>
                  <a:cubicBezTo>
                    <a:pt x="109597" y="489585"/>
                    <a:pt x="0" y="379988"/>
                    <a:pt x="0" y="244793"/>
                  </a:cubicBezTo>
                  <a:cubicBezTo>
                    <a:pt x="0" y="109597"/>
                    <a:pt x="109597" y="0"/>
                    <a:pt x="244793" y="0"/>
                  </a:cubicBezTo>
                  <a:cubicBezTo>
                    <a:pt x="379988" y="0"/>
                    <a:pt x="489585" y="109597"/>
                    <a:pt x="489585" y="2447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8E59721-D5C0-4D7D-B4DC-80C370DD5FE7}"/>
                </a:ext>
              </a:extLst>
            </p:cNvPr>
            <p:cNvSpPr/>
            <p:nvPr/>
          </p:nvSpPr>
          <p:spPr>
            <a:xfrm>
              <a:off x="6884876" y="4033010"/>
              <a:ext cx="486927" cy="374662"/>
            </a:xfrm>
            <a:custGeom>
              <a:avLst/>
              <a:gdLst>
                <a:gd name="connsiteX0" fmla="*/ 279419 w 486927"/>
                <a:gd name="connsiteY0" fmla="*/ 281246 h 374662"/>
                <a:gd name="connsiteX1" fmla="*/ 34543 w 486927"/>
                <a:gd name="connsiteY1" fmla="*/ 36370 h 374662"/>
                <a:gd name="connsiteX2" fmla="*/ 37200 w 486927"/>
                <a:gd name="connsiteY2" fmla="*/ 0 h 374662"/>
                <a:gd name="connsiteX3" fmla="*/ 0 w 486927"/>
                <a:gd name="connsiteY3" fmla="*/ 129786 h 374662"/>
                <a:gd name="connsiteX4" fmla="*/ 244793 w 486927"/>
                <a:gd name="connsiteY4" fmla="*/ 374662 h 374662"/>
                <a:gd name="connsiteX5" fmla="*/ 486928 w 486927"/>
                <a:gd name="connsiteY5" fmla="*/ 166240 h 374662"/>
                <a:gd name="connsiteX6" fmla="*/ 279419 w 486927"/>
                <a:gd name="connsiteY6" fmla="*/ 281246 h 37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927" h="374662">
                  <a:moveTo>
                    <a:pt x="279419" y="281246"/>
                  </a:moveTo>
                  <a:cubicBezTo>
                    <a:pt x="144235" y="281246"/>
                    <a:pt x="34543" y="171637"/>
                    <a:pt x="34543" y="36370"/>
                  </a:cubicBezTo>
                  <a:cubicBezTo>
                    <a:pt x="34543" y="23998"/>
                    <a:pt x="35457" y="11874"/>
                    <a:pt x="37200" y="0"/>
                  </a:cubicBezTo>
                  <a:cubicBezTo>
                    <a:pt x="13618" y="37616"/>
                    <a:pt x="0" y="82123"/>
                    <a:pt x="0" y="129786"/>
                  </a:cubicBezTo>
                  <a:cubicBezTo>
                    <a:pt x="0" y="264970"/>
                    <a:pt x="109609" y="374662"/>
                    <a:pt x="244793" y="374662"/>
                  </a:cubicBezTo>
                  <a:cubicBezTo>
                    <a:pt x="367604" y="374662"/>
                    <a:pt x="469324" y="284152"/>
                    <a:pt x="486928" y="166240"/>
                  </a:cubicBezTo>
                  <a:cubicBezTo>
                    <a:pt x="443749" y="235243"/>
                    <a:pt x="366940" y="281246"/>
                    <a:pt x="279419" y="281246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3911911-1A4D-4092-B754-9174C6294A5D}"/>
                </a:ext>
              </a:extLst>
            </p:cNvPr>
            <p:cNvSpPr/>
            <p:nvPr/>
          </p:nvSpPr>
          <p:spPr>
            <a:xfrm rot="-4495125">
              <a:off x="7007078" y="3927892"/>
              <a:ext cx="288482" cy="356907"/>
            </a:xfrm>
            <a:custGeom>
              <a:avLst/>
              <a:gdLst>
                <a:gd name="connsiteX0" fmla="*/ 288483 w 288482"/>
                <a:gd name="connsiteY0" fmla="*/ 178454 h 356907"/>
                <a:gd name="connsiteX1" fmla="*/ 144241 w 288482"/>
                <a:gd name="connsiteY1" fmla="*/ 356908 h 356907"/>
                <a:gd name="connsiteX2" fmla="*/ 0 w 288482"/>
                <a:gd name="connsiteY2" fmla="*/ 178454 h 356907"/>
                <a:gd name="connsiteX3" fmla="*/ 144241 w 288482"/>
                <a:gd name="connsiteY3" fmla="*/ 0 h 356907"/>
                <a:gd name="connsiteX4" fmla="*/ 288483 w 288482"/>
                <a:gd name="connsiteY4" fmla="*/ 178454 h 35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482" h="356907">
                  <a:moveTo>
                    <a:pt x="288483" y="178454"/>
                  </a:moveTo>
                  <a:cubicBezTo>
                    <a:pt x="288483" y="277011"/>
                    <a:pt x="223904" y="356908"/>
                    <a:pt x="144241" y="356908"/>
                  </a:cubicBezTo>
                  <a:cubicBezTo>
                    <a:pt x="64579" y="356908"/>
                    <a:pt x="0" y="277011"/>
                    <a:pt x="0" y="178454"/>
                  </a:cubicBezTo>
                  <a:cubicBezTo>
                    <a:pt x="0" y="79896"/>
                    <a:pt x="64579" y="0"/>
                    <a:pt x="144241" y="0"/>
                  </a:cubicBezTo>
                  <a:cubicBezTo>
                    <a:pt x="223904" y="0"/>
                    <a:pt x="288483" y="79896"/>
                    <a:pt x="288483" y="17845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0E5DC39-770F-4656-9685-BF203687483B}"/>
              </a:ext>
            </a:extLst>
          </p:cNvPr>
          <p:cNvGrpSpPr/>
          <p:nvPr/>
        </p:nvGrpSpPr>
        <p:grpSpPr>
          <a:xfrm>
            <a:off x="1714571" y="4184111"/>
            <a:ext cx="435774" cy="421888"/>
            <a:chOff x="4708175" y="867659"/>
            <a:chExt cx="2252290" cy="1938328"/>
          </a:xfrm>
        </p:grpSpPr>
        <p:grpSp>
          <p:nvGrpSpPr>
            <p:cNvPr id="108" name="Graphic 105">
              <a:extLst>
                <a:ext uri="{FF2B5EF4-FFF2-40B4-BE49-F238E27FC236}">
                  <a16:creationId xmlns:a16="http://schemas.microsoft.com/office/drawing/2014/main" id="{4636F2D3-1BD3-4D9A-8036-B038565002BD}"/>
                </a:ext>
              </a:extLst>
            </p:cNvPr>
            <p:cNvGrpSpPr/>
            <p:nvPr/>
          </p:nvGrpSpPr>
          <p:grpSpPr>
            <a:xfrm>
              <a:off x="4708175" y="867659"/>
              <a:ext cx="2252290" cy="1938328"/>
              <a:chOff x="6705600" y="2399593"/>
              <a:chExt cx="2252290" cy="1938328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59BE8E5-639B-4DF9-9CF6-3B96C7ECD832}"/>
                  </a:ext>
                </a:extLst>
              </p:cNvPr>
              <p:cNvSpPr/>
              <p:nvPr/>
            </p:nvSpPr>
            <p:spPr>
              <a:xfrm>
                <a:off x="6705600" y="2399593"/>
                <a:ext cx="2252290" cy="1938245"/>
              </a:xfrm>
              <a:custGeom>
                <a:avLst/>
                <a:gdLst>
                  <a:gd name="connsiteX0" fmla="*/ 2252291 w 2252290"/>
                  <a:gd name="connsiteY0" fmla="*/ 969123 h 1938245"/>
                  <a:gd name="connsiteX1" fmla="*/ 1126145 w 2252290"/>
                  <a:gd name="connsiteY1" fmla="*/ 1938246 h 1938245"/>
                  <a:gd name="connsiteX2" fmla="*/ 0 w 2252290"/>
                  <a:gd name="connsiteY2" fmla="*/ 969123 h 1938245"/>
                  <a:gd name="connsiteX3" fmla="*/ 1126145 w 2252290"/>
                  <a:gd name="connsiteY3" fmla="*/ 0 h 1938245"/>
                  <a:gd name="connsiteX4" fmla="*/ 2252291 w 2252290"/>
                  <a:gd name="connsiteY4" fmla="*/ 969123 h 193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2290" h="1938245">
                    <a:moveTo>
                      <a:pt x="2252291" y="969123"/>
                    </a:moveTo>
                    <a:cubicBezTo>
                      <a:pt x="2252291" y="1504355"/>
                      <a:pt x="1748098" y="1938246"/>
                      <a:pt x="1126145" y="1938246"/>
                    </a:cubicBezTo>
                    <a:cubicBezTo>
                      <a:pt x="504192" y="1938246"/>
                      <a:pt x="0" y="1504355"/>
                      <a:pt x="0" y="969123"/>
                    </a:cubicBezTo>
                    <a:cubicBezTo>
                      <a:pt x="0" y="433891"/>
                      <a:pt x="504192" y="0"/>
                      <a:pt x="1126145" y="0"/>
                    </a:cubicBezTo>
                    <a:cubicBezTo>
                      <a:pt x="1748098" y="0"/>
                      <a:pt x="2252291" y="433891"/>
                      <a:pt x="2252291" y="96912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1F6F518-A100-4EF5-8F9A-A66C0A6E9A2D}"/>
                  </a:ext>
                </a:extLst>
              </p:cNvPr>
              <p:cNvSpPr/>
              <p:nvPr/>
            </p:nvSpPr>
            <p:spPr>
              <a:xfrm>
                <a:off x="6705600" y="2855050"/>
                <a:ext cx="2239918" cy="1482871"/>
              </a:xfrm>
              <a:custGeom>
                <a:avLst/>
                <a:gdLst>
                  <a:gd name="connsiteX0" fmla="*/ 1284912 w 2239918"/>
                  <a:gd name="connsiteY0" fmla="*/ 1113192 h 1482871"/>
                  <a:gd name="connsiteX1" fmla="*/ 158766 w 2239918"/>
                  <a:gd name="connsiteY1" fmla="*/ 143986 h 1482871"/>
                  <a:gd name="connsiteX2" fmla="*/ 171139 w 2239918"/>
                  <a:gd name="connsiteY2" fmla="*/ 0 h 1482871"/>
                  <a:gd name="connsiteX3" fmla="*/ 0 w 2239918"/>
                  <a:gd name="connsiteY3" fmla="*/ 513666 h 1482871"/>
                  <a:gd name="connsiteX4" fmla="*/ 1126145 w 2239918"/>
                  <a:gd name="connsiteY4" fmla="*/ 1482872 h 1482871"/>
                  <a:gd name="connsiteX5" fmla="*/ 2239919 w 2239918"/>
                  <a:gd name="connsiteY5" fmla="*/ 657735 h 1482871"/>
                  <a:gd name="connsiteX6" fmla="*/ 1284912 w 2239918"/>
                  <a:gd name="connsiteY6" fmla="*/ 1113192 h 148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918" h="1482871">
                    <a:moveTo>
                      <a:pt x="1284912" y="1113192"/>
                    </a:moveTo>
                    <a:cubicBezTo>
                      <a:pt x="662966" y="1113192"/>
                      <a:pt x="158766" y="679241"/>
                      <a:pt x="158766" y="143986"/>
                    </a:cubicBezTo>
                    <a:cubicBezTo>
                      <a:pt x="158766" y="95077"/>
                      <a:pt x="163001" y="46999"/>
                      <a:pt x="171139" y="0"/>
                    </a:cubicBezTo>
                    <a:cubicBezTo>
                      <a:pt x="62776" y="148968"/>
                      <a:pt x="0" y="325006"/>
                      <a:pt x="0" y="513666"/>
                    </a:cubicBezTo>
                    <a:cubicBezTo>
                      <a:pt x="0" y="1048921"/>
                      <a:pt x="504200" y="1482872"/>
                      <a:pt x="1126145" y="1482872"/>
                    </a:cubicBezTo>
                    <a:cubicBezTo>
                      <a:pt x="1691211" y="1482872"/>
                      <a:pt x="2159041" y="1124651"/>
                      <a:pt x="2239919" y="657735"/>
                    </a:cubicBezTo>
                    <a:cubicBezTo>
                      <a:pt x="2040879" y="931258"/>
                      <a:pt x="1687641" y="1113192"/>
                      <a:pt x="1284912" y="111319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AC742FA-0694-4ADF-A99B-44B616A0A715}"/>
                  </a:ext>
                </a:extLst>
              </p:cNvPr>
              <p:cNvSpPr/>
              <p:nvPr/>
            </p:nvSpPr>
            <p:spPr>
              <a:xfrm rot="-4875099">
                <a:off x="7356239" y="2329480"/>
                <a:ext cx="1148604" cy="1631397"/>
              </a:xfrm>
              <a:custGeom>
                <a:avLst/>
                <a:gdLst>
                  <a:gd name="connsiteX0" fmla="*/ 1148605 w 1148604"/>
                  <a:gd name="connsiteY0" fmla="*/ 815699 h 1631397"/>
                  <a:gd name="connsiteX1" fmla="*/ 574302 w 1148604"/>
                  <a:gd name="connsiteY1" fmla="*/ 1631398 h 1631397"/>
                  <a:gd name="connsiteX2" fmla="*/ 0 w 1148604"/>
                  <a:gd name="connsiteY2" fmla="*/ 815699 h 1631397"/>
                  <a:gd name="connsiteX3" fmla="*/ 574302 w 1148604"/>
                  <a:gd name="connsiteY3" fmla="*/ 0 h 1631397"/>
                  <a:gd name="connsiteX4" fmla="*/ 1148605 w 1148604"/>
                  <a:gd name="connsiteY4" fmla="*/ 815699 h 163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8604" h="1631397">
                    <a:moveTo>
                      <a:pt x="1148605" y="815699"/>
                    </a:moveTo>
                    <a:cubicBezTo>
                      <a:pt x="1148605" y="1266197"/>
                      <a:pt x="891481" y="1631398"/>
                      <a:pt x="574302" y="1631398"/>
                    </a:cubicBezTo>
                    <a:cubicBezTo>
                      <a:pt x="257124" y="1631398"/>
                      <a:pt x="0" y="1266197"/>
                      <a:pt x="0" y="815699"/>
                    </a:cubicBezTo>
                    <a:cubicBezTo>
                      <a:pt x="0" y="365201"/>
                      <a:pt x="257124" y="0"/>
                      <a:pt x="574302" y="0"/>
                    </a:cubicBezTo>
                    <a:cubicBezTo>
                      <a:pt x="891481" y="0"/>
                      <a:pt x="1148605" y="365201"/>
                      <a:pt x="1148605" y="815699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0" name="Graphic 105">
              <a:extLst>
                <a:ext uri="{FF2B5EF4-FFF2-40B4-BE49-F238E27FC236}">
                  <a16:creationId xmlns:a16="http://schemas.microsoft.com/office/drawing/2014/main" id="{5F2ADB56-BE65-4461-93C2-179D674DC402}"/>
                </a:ext>
              </a:extLst>
            </p:cNvPr>
            <p:cNvGrpSpPr/>
            <p:nvPr/>
          </p:nvGrpSpPr>
          <p:grpSpPr>
            <a:xfrm>
              <a:off x="5542695" y="1237588"/>
              <a:ext cx="766845" cy="1283858"/>
              <a:chOff x="7540120" y="2769522"/>
              <a:chExt cx="766845" cy="1283858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131AC88-8F4B-4DDD-B6E3-4F1676BEEEE9}"/>
                  </a:ext>
                </a:extLst>
              </p:cNvPr>
              <p:cNvSpPr/>
              <p:nvPr/>
            </p:nvSpPr>
            <p:spPr>
              <a:xfrm>
                <a:off x="7540120" y="2769522"/>
                <a:ext cx="766845" cy="780131"/>
              </a:xfrm>
              <a:custGeom>
                <a:avLst/>
                <a:gdLst>
                  <a:gd name="connsiteX0" fmla="*/ 441922 w 766845"/>
                  <a:gd name="connsiteY0" fmla="*/ 780131 h 780131"/>
                  <a:gd name="connsiteX1" fmla="*/ 195469 w 766845"/>
                  <a:gd name="connsiteY1" fmla="*/ 780131 h 780131"/>
                  <a:gd name="connsiteX2" fmla="*/ 204188 w 766845"/>
                  <a:gd name="connsiteY2" fmla="*/ 650677 h 780131"/>
                  <a:gd name="connsiteX3" fmla="*/ 241720 w 766845"/>
                  <a:gd name="connsiteY3" fmla="*/ 563903 h 780131"/>
                  <a:gd name="connsiteX4" fmla="*/ 294947 w 766845"/>
                  <a:gd name="connsiteY4" fmla="*/ 507770 h 780131"/>
                  <a:gd name="connsiteX5" fmla="*/ 352574 w 766845"/>
                  <a:gd name="connsiteY5" fmla="*/ 470570 h 780131"/>
                  <a:gd name="connsiteX6" fmla="*/ 402147 w 766845"/>
                  <a:gd name="connsiteY6" fmla="*/ 440344 h 780131"/>
                  <a:gd name="connsiteX7" fmla="*/ 431709 w 766845"/>
                  <a:gd name="connsiteY7" fmla="*/ 403891 h 780131"/>
                  <a:gd name="connsiteX8" fmla="*/ 434615 w 766845"/>
                  <a:gd name="connsiteY8" fmla="*/ 373666 h 780131"/>
                  <a:gd name="connsiteX9" fmla="*/ 419668 w 766845"/>
                  <a:gd name="connsiteY9" fmla="*/ 341198 h 780131"/>
                  <a:gd name="connsiteX10" fmla="*/ 381720 w 766845"/>
                  <a:gd name="connsiteY10" fmla="*/ 315291 h 780131"/>
                  <a:gd name="connsiteX11" fmla="*/ 316453 w 766845"/>
                  <a:gd name="connsiteY11" fmla="*/ 304745 h 780131"/>
                  <a:gd name="connsiteX12" fmla="*/ 254093 w 766845"/>
                  <a:gd name="connsiteY12" fmla="*/ 309478 h 780131"/>
                  <a:gd name="connsiteX13" fmla="*/ 178612 w 766845"/>
                  <a:gd name="connsiteY13" fmla="*/ 324093 h 780131"/>
                  <a:gd name="connsiteX14" fmla="*/ 100973 w 766845"/>
                  <a:gd name="connsiteY14" fmla="*/ 348173 h 780131"/>
                  <a:gd name="connsiteX15" fmla="*/ 32052 w 766845"/>
                  <a:gd name="connsiteY15" fmla="*/ 380641 h 780131"/>
                  <a:gd name="connsiteX16" fmla="*/ 0 w 766845"/>
                  <a:gd name="connsiteY16" fmla="*/ 94828 h 780131"/>
                  <a:gd name="connsiteX17" fmla="*/ 60866 w 766845"/>
                  <a:gd name="connsiteY17" fmla="*/ 61613 h 780131"/>
                  <a:gd name="connsiteX18" fmla="*/ 135599 w 766845"/>
                  <a:gd name="connsiteY18" fmla="*/ 30973 h 780131"/>
                  <a:gd name="connsiteX19" fmla="*/ 224532 w 766845"/>
                  <a:gd name="connsiteY19" fmla="*/ 8719 h 780131"/>
                  <a:gd name="connsiteX20" fmla="*/ 328078 w 766845"/>
                  <a:gd name="connsiteY20" fmla="*/ 0 h 780131"/>
                  <a:gd name="connsiteX21" fmla="*/ 497557 w 766845"/>
                  <a:gd name="connsiteY21" fmla="*/ 24828 h 780131"/>
                  <a:gd name="connsiteX22" fmla="*/ 637142 w 766845"/>
                  <a:gd name="connsiteY22" fmla="*/ 97734 h 780131"/>
                  <a:gd name="connsiteX23" fmla="*/ 731887 w 766845"/>
                  <a:gd name="connsiteY23" fmla="*/ 216228 h 780131"/>
                  <a:gd name="connsiteX24" fmla="*/ 766845 w 766845"/>
                  <a:gd name="connsiteY24" fmla="*/ 377735 h 780131"/>
                  <a:gd name="connsiteX25" fmla="*/ 747165 w 766845"/>
                  <a:gd name="connsiteY25" fmla="*/ 488921 h 780131"/>
                  <a:gd name="connsiteX26" fmla="*/ 696845 w 766845"/>
                  <a:gd name="connsiteY26" fmla="*/ 557842 h 780131"/>
                  <a:gd name="connsiteX27" fmla="*/ 628340 w 766845"/>
                  <a:gd name="connsiteY27" fmla="*/ 603013 h 780131"/>
                  <a:gd name="connsiteX28" fmla="*/ 554354 w 766845"/>
                  <a:gd name="connsiteY28" fmla="*/ 642788 h 780131"/>
                  <a:gd name="connsiteX29" fmla="*/ 488007 w 766845"/>
                  <a:gd name="connsiteY29" fmla="*/ 695683 h 780131"/>
                  <a:gd name="connsiteX30" fmla="*/ 441922 w 766845"/>
                  <a:gd name="connsiteY30" fmla="*/ 780131 h 78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6845" h="780131">
                    <a:moveTo>
                      <a:pt x="441922" y="780131"/>
                    </a:moveTo>
                    <a:lnTo>
                      <a:pt x="195469" y="780131"/>
                    </a:lnTo>
                    <a:cubicBezTo>
                      <a:pt x="192064" y="728648"/>
                      <a:pt x="194971" y="685469"/>
                      <a:pt x="204188" y="650677"/>
                    </a:cubicBezTo>
                    <a:cubicBezTo>
                      <a:pt x="213405" y="615884"/>
                      <a:pt x="225943" y="586987"/>
                      <a:pt x="241720" y="563903"/>
                    </a:cubicBezTo>
                    <a:cubicBezTo>
                      <a:pt x="257497" y="540819"/>
                      <a:pt x="275267" y="522136"/>
                      <a:pt x="294947" y="507770"/>
                    </a:cubicBezTo>
                    <a:cubicBezTo>
                      <a:pt x="314627" y="493405"/>
                      <a:pt x="333808" y="481032"/>
                      <a:pt x="352574" y="470570"/>
                    </a:cubicBezTo>
                    <a:cubicBezTo>
                      <a:pt x="371258" y="460107"/>
                      <a:pt x="387782" y="450060"/>
                      <a:pt x="402147" y="440344"/>
                    </a:cubicBezTo>
                    <a:cubicBezTo>
                      <a:pt x="416513" y="430629"/>
                      <a:pt x="426311" y="418506"/>
                      <a:pt x="431709" y="403891"/>
                    </a:cubicBezTo>
                    <a:cubicBezTo>
                      <a:pt x="435113" y="395172"/>
                      <a:pt x="436109" y="385042"/>
                      <a:pt x="434615" y="373666"/>
                    </a:cubicBezTo>
                    <a:cubicBezTo>
                      <a:pt x="433120" y="362207"/>
                      <a:pt x="428138" y="351412"/>
                      <a:pt x="419668" y="341198"/>
                    </a:cubicBezTo>
                    <a:cubicBezTo>
                      <a:pt x="411198" y="330985"/>
                      <a:pt x="398494" y="322349"/>
                      <a:pt x="381720" y="315291"/>
                    </a:cubicBezTo>
                    <a:cubicBezTo>
                      <a:pt x="364947" y="308233"/>
                      <a:pt x="343191" y="304745"/>
                      <a:pt x="316453" y="304745"/>
                    </a:cubicBezTo>
                    <a:cubicBezTo>
                      <a:pt x="298933" y="304745"/>
                      <a:pt x="278173" y="306323"/>
                      <a:pt x="254093" y="309478"/>
                    </a:cubicBezTo>
                    <a:cubicBezTo>
                      <a:pt x="230012" y="312634"/>
                      <a:pt x="204852" y="317533"/>
                      <a:pt x="178612" y="324093"/>
                    </a:cubicBezTo>
                    <a:cubicBezTo>
                      <a:pt x="152373" y="330653"/>
                      <a:pt x="126465" y="338707"/>
                      <a:pt x="100973" y="348173"/>
                    </a:cubicBezTo>
                    <a:cubicBezTo>
                      <a:pt x="75480" y="357640"/>
                      <a:pt x="52479" y="368434"/>
                      <a:pt x="32052" y="380641"/>
                    </a:cubicBezTo>
                    <a:lnTo>
                      <a:pt x="0" y="94828"/>
                    </a:lnTo>
                    <a:cubicBezTo>
                      <a:pt x="18019" y="84116"/>
                      <a:pt x="38280" y="73072"/>
                      <a:pt x="60866" y="61613"/>
                    </a:cubicBezTo>
                    <a:cubicBezTo>
                      <a:pt x="83452" y="50154"/>
                      <a:pt x="108363" y="40024"/>
                      <a:pt x="135599" y="30973"/>
                    </a:cubicBezTo>
                    <a:cubicBezTo>
                      <a:pt x="162835" y="22005"/>
                      <a:pt x="192479" y="14531"/>
                      <a:pt x="224532" y="8719"/>
                    </a:cubicBezTo>
                    <a:cubicBezTo>
                      <a:pt x="256584" y="2906"/>
                      <a:pt x="291127" y="0"/>
                      <a:pt x="328078" y="0"/>
                    </a:cubicBezTo>
                    <a:cubicBezTo>
                      <a:pt x="387865" y="0"/>
                      <a:pt x="444330" y="8304"/>
                      <a:pt x="497557" y="24828"/>
                    </a:cubicBezTo>
                    <a:cubicBezTo>
                      <a:pt x="550783" y="41352"/>
                      <a:pt x="597284" y="65682"/>
                      <a:pt x="637142" y="97734"/>
                    </a:cubicBezTo>
                    <a:cubicBezTo>
                      <a:pt x="676999" y="129787"/>
                      <a:pt x="708553" y="169312"/>
                      <a:pt x="731887" y="216228"/>
                    </a:cubicBezTo>
                    <a:cubicBezTo>
                      <a:pt x="755220" y="263144"/>
                      <a:pt x="766845" y="316952"/>
                      <a:pt x="766845" y="377735"/>
                    </a:cubicBezTo>
                    <a:cubicBezTo>
                      <a:pt x="766845" y="423903"/>
                      <a:pt x="760285" y="460937"/>
                      <a:pt x="747165" y="488921"/>
                    </a:cubicBezTo>
                    <a:cubicBezTo>
                      <a:pt x="734046" y="516904"/>
                      <a:pt x="717272" y="539822"/>
                      <a:pt x="696845" y="557842"/>
                    </a:cubicBezTo>
                    <a:cubicBezTo>
                      <a:pt x="676418" y="575860"/>
                      <a:pt x="653583" y="590890"/>
                      <a:pt x="628340" y="603013"/>
                    </a:cubicBezTo>
                    <a:cubicBezTo>
                      <a:pt x="603097" y="615137"/>
                      <a:pt x="578435" y="628423"/>
                      <a:pt x="554354" y="642788"/>
                    </a:cubicBezTo>
                    <a:cubicBezTo>
                      <a:pt x="530273" y="657154"/>
                      <a:pt x="508185" y="674757"/>
                      <a:pt x="488007" y="695683"/>
                    </a:cubicBezTo>
                    <a:cubicBezTo>
                      <a:pt x="467996" y="716525"/>
                      <a:pt x="452551" y="744674"/>
                      <a:pt x="441922" y="780131"/>
                    </a:cubicBezTo>
                    <a:close/>
                  </a:path>
                </a:pathLst>
              </a:custGeom>
              <a:solidFill>
                <a:srgbClr val="DD0000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2" name="Graphic 105">
                <a:extLst>
                  <a:ext uri="{FF2B5EF4-FFF2-40B4-BE49-F238E27FC236}">
                    <a16:creationId xmlns:a16="http://schemas.microsoft.com/office/drawing/2014/main" id="{06792EBA-F8E8-442C-88A9-6D5E0E44A766}"/>
                  </a:ext>
                </a:extLst>
              </p:cNvPr>
              <p:cNvGrpSpPr/>
              <p:nvPr/>
            </p:nvGrpSpPr>
            <p:grpSpPr>
              <a:xfrm>
                <a:off x="7609605" y="3622409"/>
                <a:ext cx="430970" cy="430970"/>
                <a:chOff x="7609605" y="3622409"/>
                <a:chExt cx="430970" cy="430970"/>
              </a:xfrm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65291676-8635-47AF-ADCA-78BF9CE2E4B3}"/>
                    </a:ext>
                  </a:extLst>
                </p:cNvPr>
                <p:cNvSpPr/>
                <p:nvPr/>
              </p:nvSpPr>
              <p:spPr>
                <a:xfrm rot="-2700000">
                  <a:off x="7672719" y="3685524"/>
                  <a:ext cx="304742" cy="304742"/>
                </a:xfrm>
                <a:custGeom>
                  <a:avLst/>
                  <a:gdLst>
                    <a:gd name="connsiteX0" fmla="*/ 304742 w 304742"/>
                    <a:gd name="connsiteY0" fmla="*/ 152371 h 304742"/>
                    <a:gd name="connsiteX1" fmla="*/ 152371 w 304742"/>
                    <a:gd name="connsiteY1" fmla="*/ 304742 h 304742"/>
                    <a:gd name="connsiteX2" fmla="*/ 0 w 304742"/>
                    <a:gd name="connsiteY2" fmla="*/ 152371 h 304742"/>
                    <a:gd name="connsiteX3" fmla="*/ 152371 w 304742"/>
                    <a:gd name="connsiteY3" fmla="*/ 0 h 304742"/>
                    <a:gd name="connsiteX4" fmla="*/ 304742 w 304742"/>
                    <a:gd name="connsiteY4" fmla="*/ 152371 h 304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742" h="304742">
                      <a:moveTo>
                        <a:pt x="304742" y="152371"/>
                      </a:moveTo>
                      <a:cubicBezTo>
                        <a:pt x="304742" y="236523"/>
                        <a:pt x="236523" y="304742"/>
                        <a:pt x="152371" y="304742"/>
                      </a:cubicBezTo>
                      <a:cubicBezTo>
                        <a:pt x="68219" y="304742"/>
                        <a:pt x="0" y="236523"/>
                        <a:pt x="0" y="152371"/>
                      </a:cubicBezTo>
                      <a:cubicBezTo>
                        <a:pt x="0" y="68219"/>
                        <a:pt x="68219" y="0"/>
                        <a:pt x="152371" y="0"/>
                      </a:cubicBezTo>
                      <a:cubicBezTo>
                        <a:pt x="236523" y="0"/>
                        <a:pt x="304742" y="68219"/>
                        <a:pt x="304742" y="152371"/>
                      </a:cubicBezTo>
                      <a:close/>
                    </a:path>
                  </a:pathLst>
                </a:custGeom>
                <a:solidFill>
                  <a:srgbClr val="DD0000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0C7FFECD-40CE-40ED-A2D0-16F3F704D527}"/>
                    </a:ext>
                  </a:extLst>
                </p:cNvPr>
                <p:cNvSpPr/>
                <p:nvPr/>
              </p:nvSpPr>
              <p:spPr>
                <a:xfrm>
                  <a:off x="7672729" y="3757079"/>
                  <a:ext cx="303084" cy="233167"/>
                </a:xfrm>
                <a:custGeom>
                  <a:avLst/>
                  <a:gdLst>
                    <a:gd name="connsiteX0" fmla="*/ 173879 w 303084"/>
                    <a:gd name="connsiteY0" fmla="*/ 175042 h 233167"/>
                    <a:gd name="connsiteX1" fmla="*/ 21507 w 303084"/>
                    <a:gd name="connsiteY1" fmla="*/ 22669 h 233167"/>
                    <a:gd name="connsiteX2" fmla="*/ 23167 w 303084"/>
                    <a:gd name="connsiteY2" fmla="*/ 0 h 233167"/>
                    <a:gd name="connsiteX3" fmla="*/ 0 w 303084"/>
                    <a:gd name="connsiteY3" fmla="*/ 80795 h 233167"/>
                    <a:gd name="connsiteX4" fmla="*/ 152373 w 303084"/>
                    <a:gd name="connsiteY4" fmla="*/ 233167 h 233167"/>
                    <a:gd name="connsiteX5" fmla="*/ 303084 w 303084"/>
                    <a:gd name="connsiteY5" fmla="*/ 103381 h 233167"/>
                    <a:gd name="connsiteX6" fmla="*/ 173879 w 303084"/>
                    <a:gd name="connsiteY6" fmla="*/ 175042 h 233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3084" h="233167">
                      <a:moveTo>
                        <a:pt x="173879" y="175042"/>
                      </a:moveTo>
                      <a:cubicBezTo>
                        <a:pt x="89680" y="175042"/>
                        <a:pt x="21507" y="106785"/>
                        <a:pt x="21507" y="22669"/>
                      </a:cubicBezTo>
                      <a:cubicBezTo>
                        <a:pt x="21507" y="14947"/>
                        <a:pt x="22088" y="7390"/>
                        <a:pt x="23167" y="0"/>
                      </a:cubicBezTo>
                      <a:cubicBezTo>
                        <a:pt x="8470" y="23416"/>
                        <a:pt x="0" y="51068"/>
                        <a:pt x="0" y="80795"/>
                      </a:cubicBezTo>
                      <a:cubicBezTo>
                        <a:pt x="0" y="164994"/>
                        <a:pt x="68256" y="233167"/>
                        <a:pt x="152373" y="233167"/>
                      </a:cubicBezTo>
                      <a:cubicBezTo>
                        <a:pt x="228849" y="233167"/>
                        <a:pt x="292124" y="176868"/>
                        <a:pt x="303084" y="103381"/>
                      </a:cubicBezTo>
                      <a:cubicBezTo>
                        <a:pt x="276180" y="146477"/>
                        <a:pt x="228351" y="175042"/>
                        <a:pt x="173879" y="175042"/>
                      </a:cubicBezTo>
                      <a:close/>
                    </a:path>
                  </a:pathLst>
                </a:custGeom>
                <a:solidFill>
                  <a:srgbClr val="C40000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659A1409-AADC-468F-91B3-63641A22782C}"/>
                    </a:ext>
                  </a:extLst>
                </p:cNvPr>
                <p:cNvSpPr/>
                <p:nvPr/>
              </p:nvSpPr>
              <p:spPr>
                <a:xfrm>
                  <a:off x="7728742" y="3711347"/>
                  <a:ext cx="219540" cy="182803"/>
                </a:xfrm>
                <a:custGeom>
                  <a:avLst/>
                  <a:gdLst>
                    <a:gd name="connsiteX0" fmla="*/ 217012 w 219540"/>
                    <a:gd name="connsiteY0" fmla="*/ 120299 h 182803"/>
                    <a:gd name="connsiteX1" fmla="*/ 86395 w 219540"/>
                    <a:gd name="connsiteY1" fmla="*/ 178092 h 182803"/>
                    <a:gd name="connsiteX2" fmla="*/ 2528 w 219540"/>
                    <a:gd name="connsiteY2" fmla="*/ 62505 h 182803"/>
                    <a:gd name="connsiteX3" fmla="*/ 133145 w 219540"/>
                    <a:gd name="connsiteY3" fmla="*/ 4711 h 182803"/>
                    <a:gd name="connsiteX4" fmla="*/ 217012 w 219540"/>
                    <a:gd name="connsiteY4" fmla="*/ 120299 h 182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540" h="182803">
                      <a:moveTo>
                        <a:pt x="217012" y="120299"/>
                      </a:moveTo>
                      <a:cubicBezTo>
                        <a:pt x="204142" y="168211"/>
                        <a:pt x="145684" y="194035"/>
                        <a:pt x="86395" y="178092"/>
                      </a:cubicBezTo>
                      <a:cubicBezTo>
                        <a:pt x="27190" y="162149"/>
                        <a:pt x="-10342" y="110417"/>
                        <a:pt x="2528" y="62505"/>
                      </a:cubicBezTo>
                      <a:cubicBezTo>
                        <a:pt x="15399" y="14593"/>
                        <a:pt x="73857" y="-11232"/>
                        <a:pt x="133145" y="4711"/>
                      </a:cubicBezTo>
                      <a:cubicBezTo>
                        <a:pt x="192351" y="20654"/>
                        <a:pt x="229883" y="72386"/>
                        <a:pt x="217012" y="120299"/>
                      </a:cubicBezTo>
                      <a:close/>
                    </a:path>
                  </a:pathLst>
                </a:custGeom>
                <a:solidFill>
                  <a:srgbClr val="FF2C2C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8763831-A3E8-4743-8031-BDC7C6274062}"/>
                  </a:ext>
                </a:extLst>
              </p:cNvPr>
              <p:cNvSpPr/>
              <p:nvPr/>
            </p:nvSpPr>
            <p:spPr>
              <a:xfrm>
                <a:off x="7540203" y="2822333"/>
                <a:ext cx="519098" cy="727153"/>
              </a:xfrm>
              <a:custGeom>
                <a:avLst/>
                <a:gdLst>
                  <a:gd name="connsiteX0" fmla="*/ 288553 w 519098"/>
                  <a:gd name="connsiteY0" fmla="*/ 592966 h 727153"/>
                  <a:gd name="connsiteX1" fmla="*/ 512918 w 519098"/>
                  <a:gd name="connsiteY1" fmla="*/ 283322 h 727153"/>
                  <a:gd name="connsiteX2" fmla="*/ 121981 w 519098"/>
                  <a:gd name="connsiteY2" fmla="*/ 139004 h 727153"/>
                  <a:gd name="connsiteX3" fmla="*/ 79383 w 519098"/>
                  <a:gd name="connsiteY3" fmla="*/ 0 h 727153"/>
                  <a:gd name="connsiteX4" fmla="*/ 60866 w 519098"/>
                  <a:gd name="connsiteY4" fmla="*/ 8802 h 727153"/>
                  <a:gd name="connsiteX5" fmla="*/ 0 w 519098"/>
                  <a:gd name="connsiteY5" fmla="*/ 41934 h 727153"/>
                  <a:gd name="connsiteX6" fmla="*/ 32052 w 519098"/>
                  <a:gd name="connsiteY6" fmla="*/ 327746 h 727153"/>
                  <a:gd name="connsiteX7" fmla="*/ 100973 w 519098"/>
                  <a:gd name="connsiteY7" fmla="*/ 295279 h 727153"/>
                  <a:gd name="connsiteX8" fmla="*/ 178612 w 519098"/>
                  <a:gd name="connsiteY8" fmla="*/ 271198 h 727153"/>
                  <a:gd name="connsiteX9" fmla="*/ 254093 w 519098"/>
                  <a:gd name="connsiteY9" fmla="*/ 256584 h 727153"/>
                  <a:gd name="connsiteX10" fmla="*/ 316453 w 519098"/>
                  <a:gd name="connsiteY10" fmla="*/ 251851 h 727153"/>
                  <a:gd name="connsiteX11" fmla="*/ 381720 w 519098"/>
                  <a:gd name="connsiteY11" fmla="*/ 262396 h 727153"/>
                  <a:gd name="connsiteX12" fmla="*/ 419668 w 519098"/>
                  <a:gd name="connsiteY12" fmla="*/ 288304 h 727153"/>
                  <a:gd name="connsiteX13" fmla="*/ 434615 w 519098"/>
                  <a:gd name="connsiteY13" fmla="*/ 320771 h 727153"/>
                  <a:gd name="connsiteX14" fmla="*/ 431708 w 519098"/>
                  <a:gd name="connsiteY14" fmla="*/ 350997 h 727153"/>
                  <a:gd name="connsiteX15" fmla="*/ 402147 w 519098"/>
                  <a:gd name="connsiteY15" fmla="*/ 387450 h 727153"/>
                  <a:gd name="connsiteX16" fmla="*/ 352574 w 519098"/>
                  <a:gd name="connsiteY16" fmla="*/ 417675 h 727153"/>
                  <a:gd name="connsiteX17" fmla="*/ 294947 w 519098"/>
                  <a:gd name="connsiteY17" fmla="*/ 454876 h 727153"/>
                  <a:gd name="connsiteX18" fmla="*/ 241720 w 519098"/>
                  <a:gd name="connsiteY18" fmla="*/ 511009 h 727153"/>
                  <a:gd name="connsiteX19" fmla="*/ 204188 w 519098"/>
                  <a:gd name="connsiteY19" fmla="*/ 597782 h 727153"/>
                  <a:gd name="connsiteX20" fmla="*/ 195469 w 519098"/>
                  <a:gd name="connsiteY20" fmla="*/ 727154 h 727153"/>
                  <a:gd name="connsiteX21" fmla="*/ 441922 w 519098"/>
                  <a:gd name="connsiteY21" fmla="*/ 727154 h 727153"/>
                  <a:gd name="connsiteX22" fmla="*/ 471234 w 519098"/>
                  <a:gd name="connsiteY22" fmla="*/ 663630 h 727153"/>
                  <a:gd name="connsiteX23" fmla="*/ 288553 w 519098"/>
                  <a:gd name="connsiteY23" fmla="*/ 592966 h 727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9098" h="727153">
                    <a:moveTo>
                      <a:pt x="288553" y="592966"/>
                    </a:moveTo>
                    <a:cubicBezTo>
                      <a:pt x="280664" y="478790"/>
                      <a:pt x="564069" y="436857"/>
                      <a:pt x="512918" y="283322"/>
                    </a:cubicBezTo>
                    <a:cubicBezTo>
                      <a:pt x="461768" y="129787"/>
                      <a:pt x="165243" y="220380"/>
                      <a:pt x="121981" y="139004"/>
                    </a:cubicBezTo>
                    <a:cubicBezTo>
                      <a:pt x="102218" y="101886"/>
                      <a:pt x="88434" y="47829"/>
                      <a:pt x="79383" y="0"/>
                    </a:cubicBezTo>
                    <a:cubicBezTo>
                      <a:pt x="73072" y="2823"/>
                      <a:pt x="66928" y="5813"/>
                      <a:pt x="60866" y="8802"/>
                    </a:cubicBezTo>
                    <a:cubicBezTo>
                      <a:pt x="38280" y="20261"/>
                      <a:pt x="17936" y="31305"/>
                      <a:pt x="0" y="41934"/>
                    </a:cubicBezTo>
                    <a:lnTo>
                      <a:pt x="32052" y="327746"/>
                    </a:lnTo>
                    <a:cubicBezTo>
                      <a:pt x="52479" y="315623"/>
                      <a:pt x="75397" y="304745"/>
                      <a:pt x="100973" y="295279"/>
                    </a:cubicBezTo>
                    <a:cubicBezTo>
                      <a:pt x="126548" y="285813"/>
                      <a:pt x="152373" y="277758"/>
                      <a:pt x="178612" y="271198"/>
                    </a:cubicBezTo>
                    <a:cubicBezTo>
                      <a:pt x="204852" y="264638"/>
                      <a:pt x="230012" y="259739"/>
                      <a:pt x="254093" y="256584"/>
                    </a:cubicBezTo>
                    <a:cubicBezTo>
                      <a:pt x="278173" y="253428"/>
                      <a:pt x="298933" y="251851"/>
                      <a:pt x="316453" y="251851"/>
                    </a:cubicBezTo>
                    <a:cubicBezTo>
                      <a:pt x="343191" y="251851"/>
                      <a:pt x="364947" y="255338"/>
                      <a:pt x="381720" y="262396"/>
                    </a:cubicBezTo>
                    <a:cubicBezTo>
                      <a:pt x="398494" y="269455"/>
                      <a:pt x="411115" y="278090"/>
                      <a:pt x="419668" y="288304"/>
                    </a:cubicBezTo>
                    <a:cubicBezTo>
                      <a:pt x="428138" y="298517"/>
                      <a:pt x="433120" y="309312"/>
                      <a:pt x="434615" y="320771"/>
                    </a:cubicBezTo>
                    <a:cubicBezTo>
                      <a:pt x="436109" y="332230"/>
                      <a:pt x="435113" y="342278"/>
                      <a:pt x="431708" y="350997"/>
                    </a:cubicBezTo>
                    <a:cubicBezTo>
                      <a:pt x="426394" y="365611"/>
                      <a:pt x="416513" y="377735"/>
                      <a:pt x="402147" y="387450"/>
                    </a:cubicBezTo>
                    <a:cubicBezTo>
                      <a:pt x="387782" y="397165"/>
                      <a:pt x="371258" y="407296"/>
                      <a:pt x="352574" y="417675"/>
                    </a:cubicBezTo>
                    <a:cubicBezTo>
                      <a:pt x="333891" y="428138"/>
                      <a:pt x="314626" y="440510"/>
                      <a:pt x="294947" y="454876"/>
                    </a:cubicBezTo>
                    <a:cubicBezTo>
                      <a:pt x="275267" y="469241"/>
                      <a:pt x="257497" y="487924"/>
                      <a:pt x="241720" y="511009"/>
                    </a:cubicBezTo>
                    <a:cubicBezTo>
                      <a:pt x="225943" y="534093"/>
                      <a:pt x="213405" y="562990"/>
                      <a:pt x="204188" y="597782"/>
                    </a:cubicBezTo>
                    <a:cubicBezTo>
                      <a:pt x="194970" y="632575"/>
                      <a:pt x="192064" y="675671"/>
                      <a:pt x="195469" y="727154"/>
                    </a:cubicBezTo>
                    <a:lnTo>
                      <a:pt x="441922" y="727154"/>
                    </a:lnTo>
                    <a:cubicBezTo>
                      <a:pt x="449395" y="702409"/>
                      <a:pt x="459111" y="681234"/>
                      <a:pt x="471234" y="663630"/>
                    </a:cubicBezTo>
                    <a:cubicBezTo>
                      <a:pt x="383547" y="664129"/>
                      <a:pt x="292622" y="651590"/>
                      <a:pt x="288553" y="592966"/>
                    </a:cubicBezTo>
                    <a:close/>
                  </a:path>
                </a:pathLst>
              </a:custGeom>
              <a:solidFill>
                <a:srgbClr val="C40000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E12F740-1787-4543-A293-116A537F58DF}"/>
                  </a:ext>
                </a:extLst>
              </p:cNvPr>
              <p:cNvSpPr/>
              <p:nvPr/>
            </p:nvSpPr>
            <p:spPr>
              <a:xfrm>
                <a:off x="7733187" y="2814248"/>
                <a:ext cx="514500" cy="602480"/>
              </a:xfrm>
              <a:custGeom>
                <a:avLst/>
                <a:gdLst>
                  <a:gd name="connsiteX0" fmla="*/ 66589 w 514500"/>
                  <a:gd name="connsiteY0" fmla="*/ 133969 h 602480"/>
                  <a:gd name="connsiteX1" fmla="*/ 344762 w 514500"/>
                  <a:gd name="connsiteY1" fmla="*/ 255036 h 602480"/>
                  <a:gd name="connsiteX2" fmla="*/ 222283 w 514500"/>
                  <a:gd name="connsiteY2" fmla="*/ 508880 h 602480"/>
                  <a:gd name="connsiteX3" fmla="*/ 228178 w 514500"/>
                  <a:gd name="connsiteY3" fmla="*/ 601881 h 602480"/>
                  <a:gd name="connsiteX4" fmla="*/ 514489 w 514500"/>
                  <a:gd name="connsiteY4" fmla="*/ 311086 h 602480"/>
                  <a:gd name="connsiteX5" fmla="*/ 155853 w 514500"/>
                  <a:gd name="connsiteY5" fmla="*/ 1110 h 602480"/>
                  <a:gd name="connsiteX6" fmla="*/ 66589 w 514500"/>
                  <a:gd name="connsiteY6" fmla="*/ 133969 h 60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500" h="602480">
                    <a:moveTo>
                      <a:pt x="66589" y="133969"/>
                    </a:moveTo>
                    <a:cubicBezTo>
                      <a:pt x="66589" y="133969"/>
                      <a:pt x="262888" y="136958"/>
                      <a:pt x="344762" y="255036"/>
                    </a:cubicBezTo>
                    <a:cubicBezTo>
                      <a:pt x="426719" y="373115"/>
                      <a:pt x="276838" y="463874"/>
                      <a:pt x="222283" y="508880"/>
                    </a:cubicBezTo>
                    <a:cubicBezTo>
                      <a:pt x="167645" y="553886"/>
                      <a:pt x="170634" y="590837"/>
                      <a:pt x="228178" y="601881"/>
                    </a:cubicBezTo>
                    <a:cubicBezTo>
                      <a:pt x="285723" y="612925"/>
                      <a:pt x="513078" y="469770"/>
                      <a:pt x="514489" y="311086"/>
                    </a:cubicBezTo>
                    <a:cubicBezTo>
                      <a:pt x="515984" y="152403"/>
                      <a:pt x="369009" y="15973"/>
                      <a:pt x="155853" y="1110"/>
                    </a:cubicBezTo>
                    <a:cubicBezTo>
                      <a:pt x="-57385" y="-13671"/>
                      <a:pt x="-14870" y="123921"/>
                      <a:pt x="66589" y="133969"/>
                    </a:cubicBezTo>
                    <a:close/>
                  </a:path>
                </a:pathLst>
              </a:custGeom>
              <a:solidFill>
                <a:srgbClr val="FF2C2C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805170F-318D-4CF5-B264-7226772A1D40}"/>
              </a:ext>
            </a:extLst>
          </p:cNvPr>
          <p:cNvSpPr txBox="1"/>
          <p:nvPr/>
        </p:nvSpPr>
        <p:spPr>
          <a:xfrm>
            <a:off x="1905000" y="1804310"/>
            <a:ext cx="351361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800" b="1">
                <a:latin typeface="Calibri" panose="020F0502020204030204" pitchFamily="34" charset="0"/>
                <a:cs typeface="Calibri" panose="020F0502020204030204" pitchFamily="34" charset="0"/>
              </a:rPr>
              <a:t>9 1 7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2CB273-4658-4B38-B2BE-8BF31B32545D}"/>
              </a:ext>
            </a:extLst>
          </p:cNvPr>
          <p:cNvSpPr txBox="1"/>
          <p:nvPr/>
        </p:nvSpPr>
        <p:spPr>
          <a:xfrm>
            <a:off x="1149777" y="2277900"/>
            <a:ext cx="184376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800" b="1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79AC51-237E-429C-8ED2-476810D80AD1}"/>
              </a:ext>
            </a:extLst>
          </p:cNvPr>
          <p:cNvSpPr txBox="1"/>
          <p:nvPr/>
        </p:nvSpPr>
        <p:spPr>
          <a:xfrm>
            <a:off x="3752021" y="4037887"/>
            <a:ext cx="102065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2376BB-EDE1-40D5-802A-C19CE5372749}"/>
              </a:ext>
            </a:extLst>
          </p:cNvPr>
          <p:cNvSpPr txBox="1"/>
          <p:nvPr/>
        </p:nvSpPr>
        <p:spPr>
          <a:xfrm>
            <a:off x="1828961" y="2900946"/>
            <a:ext cx="351361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800" b="1">
                <a:latin typeface="Calibri" panose="020F0502020204030204" pitchFamily="34" charset="0"/>
                <a:cs typeface="Calibri" panose="020F0502020204030204" pitchFamily="34" charset="0"/>
              </a:rPr>
              <a:t>5 3 0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B8048E-BCBC-46A6-8182-A9008E35EBF0}"/>
              </a:ext>
            </a:extLst>
          </p:cNvPr>
          <p:cNvSpPr txBox="1"/>
          <p:nvPr/>
        </p:nvSpPr>
        <p:spPr>
          <a:xfrm>
            <a:off x="2950071" y="4037887"/>
            <a:ext cx="102065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A1527A-727E-49EA-96C9-89F0231A033A}"/>
              </a:ext>
            </a:extLst>
          </p:cNvPr>
          <p:cNvCxnSpPr>
            <a:cxnSpLocks/>
          </p:cNvCxnSpPr>
          <p:nvPr/>
        </p:nvCxnSpPr>
        <p:spPr>
          <a:xfrm>
            <a:off x="2158383" y="4140197"/>
            <a:ext cx="29248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1D2DC11-2E1D-4130-963C-577095D2F930}"/>
              </a:ext>
            </a:extLst>
          </p:cNvPr>
          <p:cNvSpPr txBox="1"/>
          <p:nvPr/>
        </p:nvSpPr>
        <p:spPr>
          <a:xfrm>
            <a:off x="2090232" y="4055983"/>
            <a:ext cx="102065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9" name="Graphic 14">
            <a:extLst>
              <a:ext uri="{FF2B5EF4-FFF2-40B4-BE49-F238E27FC236}">
                <a16:creationId xmlns:a16="http://schemas.microsoft.com/office/drawing/2014/main" id="{0953C081-804B-44FE-A5BE-5796BC659D23}"/>
              </a:ext>
            </a:extLst>
          </p:cNvPr>
          <p:cNvGrpSpPr/>
          <p:nvPr/>
        </p:nvGrpSpPr>
        <p:grpSpPr>
          <a:xfrm>
            <a:off x="10453112" y="5507490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50" name="Graphic 14">
              <a:extLst>
                <a:ext uri="{FF2B5EF4-FFF2-40B4-BE49-F238E27FC236}">
                  <a16:creationId xmlns:a16="http://schemas.microsoft.com/office/drawing/2014/main" id="{2CCF1166-CE80-43D7-B353-FE8DF76EBE2B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4348BC5-EE38-44E9-B9DE-11C442B4B950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26C8299-978F-4E8F-A4FA-F79476412161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AAA7FB7-77D6-445E-B1CB-76C58DF6EAE8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EEF1EBA-594A-4A86-A0C0-6A8E1D4F3026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2ACA1C4-A3D6-4584-AEF5-60AA63DD804D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Graphic 14">
              <a:extLst>
                <a:ext uri="{FF2B5EF4-FFF2-40B4-BE49-F238E27FC236}">
                  <a16:creationId xmlns:a16="http://schemas.microsoft.com/office/drawing/2014/main" id="{8367F45E-0F0B-4404-962C-A1459233EA12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536469E-1A19-411C-9CB8-674504CFA56A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E119B90-7DC0-4584-B7DE-E2596D140525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A7C5A6D-DE09-4145-ABE2-0EC59F79AB7E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B164A82-E176-4946-9F6E-A9796BEA9CAC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ADFB1C3-83F7-4468-B46B-5BCA840E0B65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Graphic 14">
              <a:extLst>
                <a:ext uri="{FF2B5EF4-FFF2-40B4-BE49-F238E27FC236}">
                  <a16:creationId xmlns:a16="http://schemas.microsoft.com/office/drawing/2014/main" id="{53E067F9-D299-42FA-BB1D-01970BA31A9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AD85FA4-B2FB-4927-ADD8-D004F8C102E2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B7A572C-1A78-457A-83BD-1040BC8C2F63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7B590B2-6527-47E5-97F8-EC776DF7EDFE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29AE33E-5B0B-4E67-BDCE-7A6F1DFB7B50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004A26D-FD0F-4766-8924-3DF20EA712EE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87409A5-1ABD-4A4B-BC6A-487E718A5BDA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" name="Graphic 14">
              <a:extLst>
                <a:ext uri="{FF2B5EF4-FFF2-40B4-BE49-F238E27FC236}">
                  <a16:creationId xmlns:a16="http://schemas.microsoft.com/office/drawing/2014/main" id="{47DA0CD6-8986-41C6-939D-6C302D9FBD11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04B8262-5033-4F22-B19B-6E6FDA326C52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8E88EDD-11C4-4D4A-8954-4F25329D2AE7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A76315D-B69D-4E6C-9C0A-C7469C48CCAA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EEBB3D1-5203-4049-8C3D-20ADE5D71C4D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C5C2AFF-8576-43CE-A272-64D25F6C9539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D069DE0-90FB-4645-B5FB-308609E65F0F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4" name="Graphic 14">
              <a:extLst>
                <a:ext uri="{FF2B5EF4-FFF2-40B4-BE49-F238E27FC236}">
                  <a16:creationId xmlns:a16="http://schemas.microsoft.com/office/drawing/2014/main" id="{6EC1DF96-923B-4B68-908B-79D392A0EAF2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54141EE-E8C7-4AEC-8676-645EA3A9048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F2438CA-11A5-47A2-9ED2-2C0401509AEB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D4DBADD-AEA1-4B9C-AB89-070E2B7F1EB8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95E0DC2-4D70-4723-8A3D-4F014395304F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C480E9F-5642-4081-9A73-F00C0DBE737D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3B4F165-254B-4020-85AA-E9E52A061BCD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" name="Graphic 14">
              <a:extLst>
                <a:ext uri="{FF2B5EF4-FFF2-40B4-BE49-F238E27FC236}">
                  <a16:creationId xmlns:a16="http://schemas.microsoft.com/office/drawing/2014/main" id="{DB5E70B9-5586-465A-AD27-555C1CE78D3F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6DBE1C4-9481-42CD-892A-BF518830D0B6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9A820FB-84B2-4775-9720-EB33518673A9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F0D0F47-9597-4FE0-9624-9B77F4298D07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31FBB61-DCA8-4E64-9721-EB5FC0BA9A20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8D82EFE-C930-48ED-BCB4-A7BFF80098D3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Graphic 14">
              <a:extLst>
                <a:ext uri="{FF2B5EF4-FFF2-40B4-BE49-F238E27FC236}">
                  <a16:creationId xmlns:a16="http://schemas.microsoft.com/office/drawing/2014/main" id="{00D8781B-CFD9-471D-A0D4-A460AD466ECA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1518E2E-F8AF-4DB3-99C4-DC930D7EDC77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A8C500F-0064-45B0-9828-F8452E3C885A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B2CA379-73EF-4E26-BB85-77E826C08E89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AECC5B9-3C87-4AD1-A5F8-BB857F320B1E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22829A7-7B8A-4FD7-BBCE-2EAC309E9B02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4905EEA-33C4-4D9E-9704-4376674A6F42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Graphic 14">
              <a:extLst>
                <a:ext uri="{FF2B5EF4-FFF2-40B4-BE49-F238E27FC236}">
                  <a16:creationId xmlns:a16="http://schemas.microsoft.com/office/drawing/2014/main" id="{A5B9E862-22A6-4B4F-92A7-4CCD51DCE56E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4B62235-31F1-4D73-B639-C229768EE83E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70169FD-B763-42EF-9F93-AC9B232746EA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09FB1FA-B7AE-4C2D-AC3A-428A9D026FF1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2A0F24E-6488-417F-94DA-42A2CCFD9E34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5E50A44-F71B-451F-9AC2-98F4BE272631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A83A72D-C8F7-4CD4-ABC9-4039030BA47B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aphic 14">
              <a:extLst>
                <a:ext uri="{FF2B5EF4-FFF2-40B4-BE49-F238E27FC236}">
                  <a16:creationId xmlns:a16="http://schemas.microsoft.com/office/drawing/2014/main" id="{6041E084-9AAD-45F3-AB5A-11E766614EF3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9DBA429-DD78-4714-AEA6-F04D94FA29A1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80D23A1-9AF7-4B2D-B05C-D1EA16AA2E6B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69458B2-E46E-4876-A2E0-0E260858459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5D4AC84-BC04-4360-9400-FA987E0CFFA6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EBAF706-F740-40CC-91F9-38FF18B05F41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1A58C93-9C4E-468A-847E-5ABAD96F72A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6" name="Graphic 14">
            <a:extLst>
              <a:ext uri="{FF2B5EF4-FFF2-40B4-BE49-F238E27FC236}">
                <a16:creationId xmlns:a16="http://schemas.microsoft.com/office/drawing/2014/main" id="{19357848-22A7-479B-8B33-5E2A7C3CBA5B}"/>
              </a:ext>
            </a:extLst>
          </p:cNvPr>
          <p:cNvGrpSpPr/>
          <p:nvPr/>
        </p:nvGrpSpPr>
        <p:grpSpPr>
          <a:xfrm>
            <a:off x="11108376" y="4999445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37" name="Graphic 14">
              <a:extLst>
                <a:ext uri="{FF2B5EF4-FFF2-40B4-BE49-F238E27FC236}">
                  <a16:creationId xmlns:a16="http://schemas.microsoft.com/office/drawing/2014/main" id="{86AE39DA-6A58-45E0-963B-E237CED0C52E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25C58F98-2752-4550-962F-A2715BA539FD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203085BF-8001-4127-AA40-BC21C975F003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C393294-14AA-411D-AC5A-A9E1D062A4C0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7B1E4B8D-A4DC-47A8-9B90-A81B99379FD7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673278F5-A081-4245-BB0C-E10C270B8017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8" name="Graphic 14">
              <a:extLst>
                <a:ext uri="{FF2B5EF4-FFF2-40B4-BE49-F238E27FC236}">
                  <a16:creationId xmlns:a16="http://schemas.microsoft.com/office/drawing/2014/main" id="{D260F180-4ADB-4387-9990-5D16E2DE5977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0E4EBE7-DE0D-49EF-BD26-60FEDF8C67BF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323369E-FB93-4671-A041-B38EB9579989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42A60042-945F-403D-B0DC-626B9717B7AC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AEF3642C-A810-47C9-BBD4-40FDC3BFBBDD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65279BBD-9AA1-462B-8E9C-21669A20A51E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9" name="Graphic 14">
              <a:extLst>
                <a:ext uri="{FF2B5EF4-FFF2-40B4-BE49-F238E27FC236}">
                  <a16:creationId xmlns:a16="http://schemas.microsoft.com/office/drawing/2014/main" id="{8AB7E5A3-C49C-4AAD-9EC1-B9B5FC54B087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5ABB8C5A-6349-4E8B-AE85-41561D6A8A36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A4E5067A-B91F-40EA-8827-5420F3CEA08B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3CAC8C3B-EC0D-45C1-AE15-289310B82938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3015DFA7-D40F-4C9A-A82E-63F9AC2A3528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F5C4212C-27CC-42AC-85D9-9F3809CC1A36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2149DA03-B64A-43A8-A39A-3A16E62CAA3F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0" name="Graphic 14">
              <a:extLst>
                <a:ext uri="{FF2B5EF4-FFF2-40B4-BE49-F238E27FC236}">
                  <a16:creationId xmlns:a16="http://schemas.microsoft.com/office/drawing/2014/main" id="{06C232E4-E859-4429-9598-5F7DB0A08EE2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DEFF8D79-FDE7-4AF7-8AE5-D0FD1AD5458F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DFBEBDF2-1572-40FF-985B-2EE89330C7BA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CAC1B825-C4B5-4766-B843-3C48A3EB7163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CB01545-3AD8-4C7C-911D-C4ABADC21BB6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38146327-6781-4878-A5EC-453AFFDEF855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CBDBE1F3-F137-4EA5-8439-A04A69F22346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1" name="Graphic 14">
              <a:extLst>
                <a:ext uri="{FF2B5EF4-FFF2-40B4-BE49-F238E27FC236}">
                  <a16:creationId xmlns:a16="http://schemas.microsoft.com/office/drawing/2014/main" id="{AE700677-6EBD-4A15-9FFF-0093BE696537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CF8DA167-2DFE-42EA-8201-E48719D5A9B2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B32E069-DD4F-4D21-8145-4893EAE78421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A526287-FB8A-406D-9F8F-2D1649EF0933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D03434A-E0AB-46C4-90D2-952DE5640531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EF1CAB3-0A8F-4983-801D-64A9CC742667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28FD9FCC-9C8A-437B-87CA-5A94D0AE7BB0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2" name="Graphic 14">
              <a:extLst>
                <a:ext uri="{FF2B5EF4-FFF2-40B4-BE49-F238E27FC236}">
                  <a16:creationId xmlns:a16="http://schemas.microsoft.com/office/drawing/2014/main" id="{A7751CA1-DA22-4367-8EB7-6A5F140E1D89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D208D96-A8EB-4EC9-A560-A535E6936443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D75B8618-B8AB-4E34-A141-13D1165FAEBC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1E108FB9-5721-47FC-8075-9E9191115306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941D8BC-D2B5-447B-8664-CE6831FEF91B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9DED5C6-2E01-49AF-8EC5-535FD06E6976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3" name="Graphic 14">
              <a:extLst>
                <a:ext uri="{FF2B5EF4-FFF2-40B4-BE49-F238E27FC236}">
                  <a16:creationId xmlns:a16="http://schemas.microsoft.com/office/drawing/2014/main" id="{79CF3C63-A1E4-4133-9083-08D3D6E280D5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5263611-113E-4E13-9873-28BD3C25B8AD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044CCD7-B2AE-4D34-92E6-3743A8618461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346D9AC-5464-4838-A621-CCF509DD9657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4ED41B93-D5C1-4FB9-9058-02636640C3AD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FEAFE66-EBDC-40A3-8E48-C689FC8A2CC5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157819D-CD2C-4A17-B01A-3ED080155455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4" name="Graphic 14">
              <a:extLst>
                <a:ext uri="{FF2B5EF4-FFF2-40B4-BE49-F238E27FC236}">
                  <a16:creationId xmlns:a16="http://schemas.microsoft.com/office/drawing/2014/main" id="{76577104-2975-429B-8715-D2ABF18E6631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1FC9218-084F-4C98-A98C-EDD93015FBF0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FA30D0F-F455-4384-96DF-765736B1AE48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3AD1C23-B27C-476D-9506-7C9309E97604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91CA591-C3AC-42C2-9B70-0C2495AFA660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5DD0106-1D26-400F-8148-84F25470C5AF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75A3B63-5EF7-4A24-9A53-38184B40FD40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5" name="Graphic 14">
              <a:extLst>
                <a:ext uri="{FF2B5EF4-FFF2-40B4-BE49-F238E27FC236}">
                  <a16:creationId xmlns:a16="http://schemas.microsoft.com/office/drawing/2014/main" id="{8866C21F-3F1F-48AC-ACD0-DAE1A1145DFE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94CE042-20DE-48BF-8EB0-7BCC6D7C0E7C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9268FBD-AFEB-4526-8FCC-2E9DA36462BC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EE7733-3890-4A9C-B37F-76747C6BB75F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86E64FF-ECAB-49A9-8DBE-46D8BC231947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A4CCCE13-5046-40D0-A775-F7907C7F7A1E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18427664-830B-4F67-B204-29F0A994EC79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97" name="Graphic 14">
            <a:extLst>
              <a:ext uri="{FF2B5EF4-FFF2-40B4-BE49-F238E27FC236}">
                <a16:creationId xmlns:a16="http://schemas.microsoft.com/office/drawing/2014/main" id="{CA46D6FB-FB30-4473-887F-C049191C81A3}"/>
              </a:ext>
            </a:extLst>
          </p:cNvPr>
          <p:cNvGrpSpPr/>
          <p:nvPr/>
        </p:nvGrpSpPr>
        <p:grpSpPr>
          <a:xfrm>
            <a:off x="10963351" y="5194349"/>
            <a:ext cx="314272" cy="306886"/>
            <a:chOff x="4129153" y="3755456"/>
            <a:chExt cx="381280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98" name="Graphic 14">
              <a:extLst>
                <a:ext uri="{FF2B5EF4-FFF2-40B4-BE49-F238E27FC236}">
                  <a16:creationId xmlns:a16="http://schemas.microsoft.com/office/drawing/2014/main" id="{2333DA08-3646-43FA-9746-4C6EB06D3C04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A5524E96-63A4-42B8-AD84-CB2A0DA5BF9A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5BA60983-F2D9-46AB-ABF9-C843DB4D2FC6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D02B723C-CCC1-49EE-B909-3B4950551B65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0DAE816-8E69-408F-8A95-7549D19F8B8C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9" name="Graphic 14">
              <a:extLst>
                <a:ext uri="{FF2B5EF4-FFF2-40B4-BE49-F238E27FC236}">
                  <a16:creationId xmlns:a16="http://schemas.microsoft.com/office/drawing/2014/main" id="{16A47F7F-F9B4-4ADC-99CD-416827BB3BB6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56E3AC83-69AE-406C-A7AD-820B6CC05BC4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8378B1C8-2ED1-438D-A48A-FD9813FF0FD6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96FB94BB-7B70-4FBD-A355-9C8FACF6A96C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0BF1B138-254F-4C1C-8FDD-5661FA2CCFB8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BF3B332-81E8-41E9-9961-CFBC6EE59113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0" name="Graphic 14">
              <a:extLst>
                <a:ext uri="{FF2B5EF4-FFF2-40B4-BE49-F238E27FC236}">
                  <a16:creationId xmlns:a16="http://schemas.microsoft.com/office/drawing/2014/main" id="{BC64EFD2-168C-4AF2-8EE3-57A36A8B74C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6E72C36-136B-46C6-8549-9DB6D03908BE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B1F5A9EB-8BD9-45B1-8499-46E849F34D56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ADA44667-2523-4A18-97ED-BFD6DC40758A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F673DC12-796A-485A-B603-98C5E5A1FA3B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F4829D9-7142-450C-AF69-4C98C413FF66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6D47535-7D94-403D-A488-A50E6305FC31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1" name="Graphic 14">
              <a:extLst>
                <a:ext uri="{FF2B5EF4-FFF2-40B4-BE49-F238E27FC236}">
                  <a16:creationId xmlns:a16="http://schemas.microsoft.com/office/drawing/2014/main" id="{68B2D657-1052-449D-9123-E957D4D6CD9D}"/>
                </a:ext>
              </a:extLst>
            </p:cNvPr>
            <p:cNvGrpSpPr/>
            <p:nvPr/>
          </p:nvGrpSpPr>
          <p:grpSpPr>
            <a:xfrm>
              <a:off x="5480396" y="4938964"/>
              <a:ext cx="564800" cy="567837"/>
              <a:chOff x="5480396" y="4938964"/>
              <a:chExt cx="564800" cy="567837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0A80B22-76F8-4BB4-A2C8-117B51782882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CC27F14-C4EA-4B5A-BFCF-B45EA49C9B20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2" name="Graphic 14">
              <a:extLst>
                <a:ext uri="{FF2B5EF4-FFF2-40B4-BE49-F238E27FC236}">
                  <a16:creationId xmlns:a16="http://schemas.microsoft.com/office/drawing/2014/main" id="{CA798165-5961-4992-98FA-CEE694D4B1A9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8CB2252-8CF8-415D-A58B-46547150AB2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0959CA2-BB95-4EF4-983F-2E396E0C78E2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C7C097B-DCA5-405E-A320-C49798A666FC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4C2F23D-DF46-4F39-89B5-3DED93F82201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FA1F530-3706-4197-905D-6BA0C76079E1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ACA4B812-E6E0-428E-AFF9-0B2805ADC107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3" name="Graphic 14">
              <a:extLst>
                <a:ext uri="{FF2B5EF4-FFF2-40B4-BE49-F238E27FC236}">
                  <a16:creationId xmlns:a16="http://schemas.microsoft.com/office/drawing/2014/main" id="{81BCCF6B-2060-42C0-946E-6517A01FE707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D52E0E8-E553-4C44-AC9A-DCD874B89915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D0DC857-4555-49DB-923C-84858EFF627F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0E90E83-A887-4991-81EC-12AC4BC946B4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2CE6BAEE-D465-43AF-92E9-63D5A03F3D11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5261BEA-A422-4CF7-984B-1A651B644240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DFAB36C2-A830-4332-8EDE-16F5783649EA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4" name="Graphic 14">
              <a:extLst>
                <a:ext uri="{FF2B5EF4-FFF2-40B4-BE49-F238E27FC236}">
                  <a16:creationId xmlns:a16="http://schemas.microsoft.com/office/drawing/2014/main" id="{536EA419-D893-4ADA-A808-763072DB333F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7"/>
              <a:chOff x="5950866" y="5927215"/>
              <a:chExt cx="399307" cy="1527297"/>
            </a:xfrm>
          </p:grpSpPr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DA801309-49DA-422E-866A-CE3978E1B34A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ED25DFB8-3190-441A-99A3-71183AD31F25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0EF6920E-B0EA-4E4A-833C-1675AE0620BB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3F58B80-6451-4400-B35B-0E6A34116F8B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5" name="Graphic 14">
              <a:extLst>
                <a:ext uri="{FF2B5EF4-FFF2-40B4-BE49-F238E27FC236}">
                  <a16:creationId xmlns:a16="http://schemas.microsoft.com/office/drawing/2014/main" id="{A9885399-FE0E-4B62-965A-57B4FCF66314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DEE8B5A-CC2F-4717-BA4B-F29DADF54C7B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704A8C8B-13CF-4BBA-B563-F7C4C8D9F861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7CE7AE-2328-4DF1-A7DF-1BFF297A1EF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040C877E-CBA8-458A-8B88-3B7ACBC5856D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0BF166B-5E0B-44E7-91CD-0D97F5045578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2B7CA914-78AA-47DB-9D38-F7C7D7EE19D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A838FEDC-EDF9-4037-B2E7-441F4A2CD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9390" y="4571398"/>
            <a:ext cx="1786798" cy="2180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3BCB38-BB97-41A6-9C12-02418E4133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3843" y="4775325"/>
            <a:ext cx="2633889" cy="2175567"/>
          </a:xfrm>
          <a:prstGeom prst="rect">
            <a:avLst/>
          </a:prstGeom>
        </p:spPr>
      </p:pic>
      <p:grpSp>
        <p:nvGrpSpPr>
          <p:cNvPr id="246" name="Graphic 105">
            <a:extLst>
              <a:ext uri="{FF2B5EF4-FFF2-40B4-BE49-F238E27FC236}">
                <a16:creationId xmlns:a16="http://schemas.microsoft.com/office/drawing/2014/main" id="{B74D6687-B1DD-4830-90D9-0BBFDCF28F2C}"/>
              </a:ext>
            </a:extLst>
          </p:cNvPr>
          <p:cNvGrpSpPr/>
          <p:nvPr/>
        </p:nvGrpSpPr>
        <p:grpSpPr>
          <a:xfrm>
            <a:off x="6474601" y="4862579"/>
            <a:ext cx="111336" cy="111336"/>
            <a:chOff x="6705600" y="4571919"/>
            <a:chExt cx="340284" cy="340284"/>
          </a:xfrm>
        </p:grpSpPr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AA713D75-8A43-426A-88F4-C3C0C1640EC0}"/>
                </a:ext>
              </a:extLst>
            </p:cNvPr>
            <p:cNvSpPr/>
            <p:nvPr/>
          </p:nvSpPr>
          <p:spPr>
            <a:xfrm>
              <a:off x="6705600" y="4571919"/>
              <a:ext cx="340284" cy="340284"/>
            </a:xfrm>
            <a:custGeom>
              <a:avLst/>
              <a:gdLst>
                <a:gd name="connsiteX0" fmla="*/ 340285 w 340284"/>
                <a:gd name="connsiteY0" fmla="*/ 170143 h 340284"/>
                <a:gd name="connsiteX1" fmla="*/ 170142 w 340284"/>
                <a:gd name="connsiteY1" fmla="*/ 340285 h 340284"/>
                <a:gd name="connsiteX2" fmla="*/ 0 w 340284"/>
                <a:gd name="connsiteY2" fmla="*/ 170143 h 340284"/>
                <a:gd name="connsiteX3" fmla="*/ 170142 w 340284"/>
                <a:gd name="connsiteY3" fmla="*/ 0 h 340284"/>
                <a:gd name="connsiteX4" fmla="*/ 340285 w 340284"/>
                <a:gd name="connsiteY4" fmla="*/ 170143 h 34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84" h="340284">
                  <a:moveTo>
                    <a:pt x="340285" y="170143"/>
                  </a:moveTo>
                  <a:cubicBezTo>
                    <a:pt x="340285" y="264110"/>
                    <a:pt x="264110" y="340285"/>
                    <a:pt x="170142" y="340285"/>
                  </a:cubicBezTo>
                  <a:cubicBezTo>
                    <a:pt x="76175" y="340285"/>
                    <a:pt x="0" y="264110"/>
                    <a:pt x="0" y="170143"/>
                  </a:cubicBezTo>
                  <a:cubicBezTo>
                    <a:pt x="0" y="76175"/>
                    <a:pt x="76175" y="0"/>
                    <a:pt x="170142" y="0"/>
                  </a:cubicBezTo>
                  <a:cubicBezTo>
                    <a:pt x="264110" y="0"/>
                    <a:pt x="340285" y="76175"/>
                    <a:pt x="340285" y="17014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3A4B0FC0-DE30-4D38-9E7D-F5BCE692E690}"/>
                </a:ext>
              </a:extLst>
            </p:cNvPr>
            <p:cNvSpPr/>
            <p:nvPr/>
          </p:nvSpPr>
          <p:spPr>
            <a:xfrm>
              <a:off x="6705600" y="4651801"/>
              <a:ext cx="338458" cy="260403"/>
            </a:xfrm>
            <a:custGeom>
              <a:avLst/>
              <a:gdLst>
                <a:gd name="connsiteX0" fmla="*/ 194140 w 338458"/>
                <a:gd name="connsiteY0" fmla="*/ 195469 h 260403"/>
                <a:gd name="connsiteX1" fmla="*/ 23998 w 338458"/>
                <a:gd name="connsiteY1" fmla="*/ 25326 h 260403"/>
                <a:gd name="connsiteX2" fmla="*/ 25907 w 338458"/>
                <a:gd name="connsiteY2" fmla="*/ 0 h 260403"/>
                <a:gd name="connsiteX3" fmla="*/ 0 w 338458"/>
                <a:gd name="connsiteY3" fmla="*/ 90261 h 260403"/>
                <a:gd name="connsiteX4" fmla="*/ 170142 w 338458"/>
                <a:gd name="connsiteY4" fmla="*/ 260403 h 260403"/>
                <a:gd name="connsiteX5" fmla="*/ 338458 w 338458"/>
                <a:gd name="connsiteY5" fmla="*/ 115504 h 260403"/>
                <a:gd name="connsiteX6" fmla="*/ 194140 w 338458"/>
                <a:gd name="connsiteY6" fmla="*/ 195469 h 26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458" h="260403">
                  <a:moveTo>
                    <a:pt x="194140" y="195469"/>
                  </a:moveTo>
                  <a:cubicBezTo>
                    <a:pt x="100142" y="195469"/>
                    <a:pt x="23998" y="119324"/>
                    <a:pt x="23998" y="25326"/>
                  </a:cubicBezTo>
                  <a:cubicBezTo>
                    <a:pt x="23998" y="16773"/>
                    <a:pt x="24662" y="8304"/>
                    <a:pt x="25907" y="0"/>
                  </a:cubicBezTo>
                  <a:cubicBezTo>
                    <a:pt x="9466" y="26157"/>
                    <a:pt x="0" y="57129"/>
                    <a:pt x="0" y="90261"/>
                  </a:cubicBezTo>
                  <a:cubicBezTo>
                    <a:pt x="0" y="184259"/>
                    <a:pt x="76145" y="260403"/>
                    <a:pt x="170142" y="260403"/>
                  </a:cubicBezTo>
                  <a:cubicBezTo>
                    <a:pt x="255504" y="260403"/>
                    <a:pt x="326169" y="197544"/>
                    <a:pt x="338458" y="115504"/>
                  </a:cubicBezTo>
                  <a:cubicBezTo>
                    <a:pt x="308399" y="163500"/>
                    <a:pt x="255006" y="195469"/>
                    <a:pt x="194140" y="195469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9BB6447-8B56-421C-8CB7-2EA874C34A69}"/>
                </a:ext>
              </a:extLst>
            </p:cNvPr>
            <p:cNvSpPr/>
            <p:nvPr/>
          </p:nvSpPr>
          <p:spPr>
            <a:xfrm rot="-4495125">
              <a:off x="6790536" y="4578868"/>
              <a:ext cx="200459" cy="247958"/>
            </a:xfrm>
            <a:custGeom>
              <a:avLst/>
              <a:gdLst>
                <a:gd name="connsiteX0" fmla="*/ 200460 w 200459"/>
                <a:gd name="connsiteY0" fmla="*/ 123979 h 247958"/>
                <a:gd name="connsiteX1" fmla="*/ 100230 w 200459"/>
                <a:gd name="connsiteY1" fmla="*/ 247959 h 247958"/>
                <a:gd name="connsiteX2" fmla="*/ 0 w 200459"/>
                <a:gd name="connsiteY2" fmla="*/ 123979 h 247958"/>
                <a:gd name="connsiteX3" fmla="*/ 100230 w 200459"/>
                <a:gd name="connsiteY3" fmla="*/ 0 h 247958"/>
                <a:gd name="connsiteX4" fmla="*/ 200460 w 200459"/>
                <a:gd name="connsiteY4" fmla="*/ 123979 h 24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9" h="247958">
                  <a:moveTo>
                    <a:pt x="200460" y="123979"/>
                  </a:moveTo>
                  <a:cubicBezTo>
                    <a:pt x="200460" y="192451"/>
                    <a:pt x="155585" y="247959"/>
                    <a:pt x="100230" y="247959"/>
                  </a:cubicBezTo>
                  <a:cubicBezTo>
                    <a:pt x="44874" y="247959"/>
                    <a:pt x="0" y="192451"/>
                    <a:pt x="0" y="123979"/>
                  </a:cubicBezTo>
                  <a:cubicBezTo>
                    <a:pt x="0" y="55507"/>
                    <a:pt x="44874" y="0"/>
                    <a:pt x="100230" y="0"/>
                  </a:cubicBezTo>
                  <a:cubicBezTo>
                    <a:pt x="155585" y="0"/>
                    <a:pt x="200460" y="55507"/>
                    <a:pt x="200460" y="12397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0" name="Graphic 105">
            <a:extLst>
              <a:ext uri="{FF2B5EF4-FFF2-40B4-BE49-F238E27FC236}">
                <a16:creationId xmlns:a16="http://schemas.microsoft.com/office/drawing/2014/main" id="{CFCC339D-7AD2-4E59-8E8C-4722E3AB3C3E}"/>
              </a:ext>
            </a:extLst>
          </p:cNvPr>
          <p:cNvGrpSpPr/>
          <p:nvPr/>
        </p:nvGrpSpPr>
        <p:grpSpPr>
          <a:xfrm>
            <a:off x="6582884" y="4609190"/>
            <a:ext cx="160214" cy="160214"/>
            <a:chOff x="6884876" y="3918004"/>
            <a:chExt cx="489668" cy="489668"/>
          </a:xfrm>
        </p:grpSpPr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DDA3CF87-F593-484C-841E-E8064750957E}"/>
                </a:ext>
              </a:extLst>
            </p:cNvPr>
            <p:cNvSpPr/>
            <p:nvPr/>
          </p:nvSpPr>
          <p:spPr>
            <a:xfrm>
              <a:off x="6884959" y="3918004"/>
              <a:ext cx="489585" cy="489585"/>
            </a:xfrm>
            <a:custGeom>
              <a:avLst/>
              <a:gdLst>
                <a:gd name="connsiteX0" fmla="*/ 489585 w 489585"/>
                <a:gd name="connsiteY0" fmla="*/ 244793 h 489585"/>
                <a:gd name="connsiteX1" fmla="*/ 244793 w 489585"/>
                <a:gd name="connsiteY1" fmla="*/ 489585 h 489585"/>
                <a:gd name="connsiteX2" fmla="*/ 0 w 489585"/>
                <a:gd name="connsiteY2" fmla="*/ 244793 h 489585"/>
                <a:gd name="connsiteX3" fmla="*/ 244793 w 489585"/>
                <a:gd name="connsiteY3" fmla="*/ 0 h 489585"/>
                <a:gd name="connsiteX4" fmla="*/ 489585 w 489585"/>
                <a:gd name="connsiteY4" fmla="*/ 244793 h 4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5" h="489585">
                  <a:moveTo>
                    <a:pt x="489585" y="244793"/>
                  </a:moveTo>
                  <a:cubicBezTo>
                    <a:pt x="489585" y="379988"/>
                    <a:pt x="379988" y="489585"/>
                    <a:pt x="244793" y="489585"/>
                  </a:cubicBezTo>
                  <a:cubicBezTo>
                    <a:pt x="109597" y="489585"/>
                    <a:pt x="0" y="379988"/>
                    <a:pt x="0" y="244793"/>
                  </a:cubicBezTo>
                  <a:cubicBezTo>
                    <a:pt x="0" y="109597"/>
                    <a:pt x="109597" y="0"/>
                    <a:pt x="244793" y="0"/>
                  </a:cubicBezTo>
                  <a:cubicBezTo>
                    <a:pt x="379988" y="0"/>
                    <a:pt x="489585" y="109597"/>
                    <a:pt x="489585" y="2447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FA9EE249-D4E8-4536-9917-B2DF132EA96A}"/>
                </a:ext>
              </a:extLst>
            </p:cNvPr>
            <p:cNvSpPr/>
            <p:nvPr/>
          </p:nvSpPr>
          <p:spPr>
            <a:xfrm>
              <a:off x="6884876" y="4033010"/>
              <a:ext cx="486927" cy="374662"/>
            </a:xfrm>
            <a:custGeom>
              <a:avLst/>
              <a:gdLst>
                <a:gd name="connsiteX0" fmla="*/ 279419 w 486927"/>
                <a:gd name="connsiteY0" fmla="*/ 281246 h 374662"/>
                <a:gd name="connsiteX1" fmla="*/ 34543 w 486927"/>
                <a:gd name="connsiteY1" fmla="*/ 36370 h 374662"/>
                <a:gd name="connsiteX2" fmla="*/ 37200 w 486927"/>
                <a:gd name="connsiteY2" fmla="*/ 0 h 374662"/>
                <a:gd name="connsiteX3" fmla="*/ 0 w 486927"/>
                <a:gd name="connsiteY3" fmla="*/ 129786 h 374662"/>
                <a:gd name="connsiteX4" fmla="*/ 244793 w 486927"/>
                <a:gd name="connsiteY4" fmla="*/ 374662 h 374662"/>
                <a:gd name="connsiteX5" fmla="*/ 486928 w 486927"/>
                <a:gd name="connsiteY5" fmla="*/ 166240 h 374662"/>
                <a:gd name="connsiteX6" fmla="*/ 279419 w 486927"/>
                <a:gd name="connsiteY6" fmla="*/ 281246 h 37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927" h="374662">
                  <a:moveTo>
                    <a:pt x="279419" y="281246"/>
                  </a:moveTo>
                  <a:cubicBezTo>
                    <a:pt x="144235" y="281246"/>
                    <a:pt x="34543" y="171637"/>
                    <a:pt x="34543" y="36370"/>
                  </a:cubicBezTo>
                  <a:cubicBezTo>
                    <a:pt x="34543" y="23998"/>
                    <a:pt x="35457" y="11874"/>
                    <a:pt x="37200" y="0"/>
                  </a:cubicBezTo>
                  <a:cubicBezTo>
                    <a:pt x="13618" y="37616"/>
                    <a:pt x="0" y="82123"/>
                    <a:pt x="0" y="129786"/>
                  </a:cubicBezTo>
                  <a:cubicBezTo>
                    <a:pt x="0" y="264970"/>
                    <a:pt x="109609" y="374662"/>
                    <a:pt x="244793" y="374662"/>
                  </a:cubicBezTo>
                  <a:cubicBezTo>
                    <a:pt x="367604" y="374662"/>
                    <a:pt x="469324" y="284152"/>
                    <a:pt x="486928" y="166240"/>
                  </a:cubicBezTo>
                  <a:cubicBezTo>
                    <a:pt x="443749" y="235243"/>
                    <a:pt x="366940" y="281246"/>
                    <a:pt x="279419" y="281246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AE0F87A7-934E-4B11-828A-76A9705DFAB3}"/>
                </a:ext>
              </a:extLst>
            </p:cNvPr>
            <p:cNvSpPr/>
            <p:nvPr/>
          </p:nvSpPr>
          <p:spPr>
            <a:xfrm rot="-4495125">
              <a:off x="7007078" y="3927892"/>
              <a:ext cx="288482" cy="356907"/>
            </a:xfrm>
            <a:custGeom>
              <a:avLst/>
              <a:gdLst>
                <a:gd name="connsiteX0" fmla="*/ 288483 w 288482"/>
                <a:gd name="connsiteY0" fmla="*/ 178454 h 356907"/>
                <a:gd name="connsiteX1" fmla="*/ 144241 w 288482"/>
                <a:gd name="connsiteY1" fmla="*/ 356908 h 356907"/>
                <a:gd name="connsiteX2" fmla="*/ 0 w 288482"/>
                <a:gd name="connsiteY2" fmla="*/ 178454 h 356907"/>
                <a:gd name="connsiteX3" fmla="*/ 144241 w 288482"/>
                <a:gd name="connsiteY3" fmla="*/ 0 h 356907"/>
                <a:gd name="connsiteX4" fmla="*/ 288483 w 288482"/>
                <a:gd name="connsiteY4" fmla="*/ 178454 h 35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482" h="356907">
                  <a:moveTo>
                    <a:pt x="288483" y="178454"/>
                  </a:moveTo>
                  <a:cubicBezTo>
                    <a:pt x="288483" y="277011"/>
                    <a:pt x="223904" y="356908"/>
                    <a:pt x="144241" y="356908"/>
                  </a:cubicBezTo>
                  <a:cubicBezTo>
                    <a:pt x="64579" y="356908"/>
                    <a:pt x="0" y="277011"/>
                    <a:pt x="0" y="178454"/>
                  </a:cubicBezTo>
                  <a:cubicBezTo>
                    <a:pt x="0" y="79896"/>
                    <a:pt x="64579" y="0"/>
                    <a:pt x="144241" y="0"/>
                  </a:cubicBezTo>
                  <a:cubicBezTo>
                    <a:pt x="223904" y="0"/>
                    <a:pt x="288483" y="79896"/>
                    <a:pt x="288483" y="17845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7" name="TextBox 266">
            <a:extLst>
              <a:ext uri="{FF2B5EF4-FFF2-40B4-BE49-F238E27FC236}">
                <a16:creationId xmlns:a16="http://schemas.microsoft.com/office/drawing/2014/main" id="{63E0BE7F-9C92-42BE-A2C8-747F0D86C93C}"/>
              </a:ext>
            </a:extLst>
          </p:cNvPr>
          <p:cNvSpPr txBox="1"/>
          <p:nvPr/>
        </p:nvSpPr>
        <p:spPr>
          <a:xfrm>
            <a:off x="7182922" y="1725186"/>
            <a:ext cx="351361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800" b="1">
                <a:latin typeface="Calibri" panose="020F0502020204030204" pitchFamily="34" charset="0"/>
                <a:cs typeface="Calibri" panose="020F0502020204030204" pitchFamily="34" charset="0"/>
              </a:rPr>
              <a:t>2 9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0DD48777-C374-4A96-890E-FC1E5FB26B3E}"/>
              </a:ext>
            </a:extLst>
          </p:cNvPr>
          <p:cNvSpPr txBox="1"/>
          <p:nvPr/>
        </p:nvSpPr>
        <p:spPr>
          <a:xfrm>
            <a:off x="6105267" y="2199409"/>
            <a:ext cx="184376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800" b="1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9523E4CA-AB46-441A-8FEC-7C0346D93626}"/>
              </a:ext>
            </a:extLst>
          </p:cNvPr>
          <p:cNvSpPr txBox="1"/>
          <p:nvPr/>
        </p:nvSpPr>
        <p:spPr>
          <a:xfrm>
            <a:off x="8707511" y="3959396"/>
            <a:ext cx="102065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712E6DFE-6024-4A06-8EFC-A20BDEE2B4DA}"/>
              </a:ext>
            </a:extLst>
          </p:cNvPr>
          <p:cNvSpPr txBox="1"/>
          <p:nvPr/>
        </p:nvSpPr>
        <p:spPr>
          <a:xfrm>
            <a:off x="6813042" y="2876517"/>
            <a:ext cx="351361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800" b="1">
                <a:latin typeface="Calibri" panose="020F0502020204030204" pitchFamily="34" charset="0"/>
                <a:cs typeface="Calibri" panose="020F0502020204030204" pitchFamily="34" charset="0"/>
              </a:rPr>
              <a:t>3 0 5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55534023-1CBF-48CC-BAD1-DD063C4DBCA1}"/>
              </a:ext>
            </a:extLst>
          </p:cNvPr>
          <p:cNvSpPr txBox="1"/>
          <p:nvPr/>
        </p:nvSpPr>
        <p:spPr>
          <a:xfrm>
            <a:off x="7905561" y="3959396"/>
            <a:ext cx="102065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C118C9A8-6126-4E77-9AA6-D0F9CF838C57}"/>
              </a:ext>
            </a:extLst>
          </p:cNvPr>
          <p:cNvCxnSpPr>
            <a:cxnSpLocks/>
          </p:cNvCxnSpPr>
          <p:nvPr/>
        </p:nvCxnSpPr>
        <p:spPr>
          <a:xfrm>
            <a:off x="7113873" y="4061706"/>
            <a:ext cx="29248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58B2183E-1457-4E69-8ED0-FD022B0D20E2}"/>
              </a:ext>
            </a:extLst>
          </p:cNvPr>
          <p:cNvSpPr txBox="1"/>
          <p:nvPr/>
        </p:nvSpPr>
        <p:spPr>
          <a:xfrm>
            <a:off x="7045722" y="3977492"/>
            <a:ext cx="102065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42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" dur="2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16" presetClass="exit" presetSubtype="2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10" dur="2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5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25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2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2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2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2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2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2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2" presetID="4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34 0.01782 L -0.07057 -0.00741 C -0.0862 -0.01296 -0.10768 -0.01134 -0.12943 -0.00232 C -0.15404 0.00787 -0.17305 0.02222 -0.18529 0.03981 L -0.24466 0.11875 " pathEditMode="relative" rAng="20820000" ptsTypes="AAAAA">
                                          <p:cBhvr>
                                            <p:cTn id="133" dur="7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812" y="15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44" presetClass="path" presetSubtype="0" accel="50000" de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4.58333E-6 4.07407E-6 L -0.10053 0.00046 C -0.12175 -0.00047 -0.15183 0.00694 -0.18321 0.0199 C -0.21875 0.03449 -0.24662 0.05092 -0.26524 0.06782 L -0.35521 0.1456 " pathEditMode="relative" rAng="20820000" ptsTypes="AAAAA">
                                          <p:cBhvr>
                                            <p:cTn id="135" dur="75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099" y="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6" presetID="4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1.85185E-6 L -0.05586 -0.04468 C -0.06784 -0.05533 -0.08347 -0.05648 -0.09909 -0.05 C -0.11693 -0.04283 -0.13008 -0.0294 -0.13829 -0.01088 L -0.17735 0.07222 " pathEditMode="relative" rAng="20820000" ptsTypes="AAAAA">
                                          <p:cBhvr>
                                            <p:cTn id="137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427" y="-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  <p:bldP spid="33" grpId="0"/>
          <p:bldP spid="34" grpId="0"/>
          <p:bldP spid="35" grpId="0"/>
          <p:bldP spid="37" grpId="0"/>
          <p:bldP spid="267" grpId="0"/>
          <p:bldP spid="268" grpId="0"/>
          <p:bldP spid="269" grpId="0"/>
          <p:bldP spid="270" grpId="0"/>
          <p:bldP spid="271" grpId="0"/>
          <p:bldP spid="27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" dur="2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16" presetClass="exit" presetSubtype="2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10" dur="2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5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25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2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2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2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2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2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2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2" presetID="4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34 0.01782 L -0.07057 -0.00741 C -0.0862 -0.01296 -0.10768 -0.01134 -0.12943 -0.00232 C -0.15404 0.00787 -0.17305 0.02222 -0.18529 0.03981 L -0.24466 0.11875 " pathEditMode="relative" rAng="20820000" ptsTypes="AAAAA">
                                          <p:cBhvr>
                                            <p:cTn id="133" dur="7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812" y="15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44" presetClass="path" presetSubtype="0" accel="50000" de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4.58333E-6 4.07407E-6 L -0.10053 0.00046 C -0.12175 -0.00047 -0.15183 0.00694 -0.18321 0.0199 C -0.21875 0.03449 -0.24662 0.05092 -0.26524 0.06782 L -0.35521 0.1456 " pathEditMode="relative" rAng="20820000" ptsTypes="AAAAA">
                                          <p:cBhvr>
                                            <p:cTn id="135" dur="75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099" y="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6" presetID="4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1.85185E-6 L -0.05586 -0.04468 C -0.06784 -0.05533 -0.08347 -0.05648 -0.09909 -0.05 C -0.11693 -0.04283 -0.13008 -0.0294 -0.13829 -0.01088 L -0.17735 0.07222 " pathEditMode="relative" rAng="20820000" ptsTypes="AAAAA">
                                          <p:cBhvr>
                                            <p:cTn id="137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427" y="-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  <p:bldP spid="33" grpId="0"/>
          <p:bldP spid="34" grpId="0"/>
          <p:bldP spid="35" grpId="0"/>
          <p:bldP spid="37" grpId="0"/>
          <p:bldP spid="267" grpId="0"/>
          <p:bldP spid="268" grpId="0"/>
          <p:bldP spid="269" grpId="0"/>
          <p:bldP spid="270" grpId="0"/>
          <p:bldP spid="271" grpId="0"/>
          <p:bldP spid="27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B397A-35F6-430D-98A5-70B1E1E1A096}"/>
              </a:ext>
            </a:extLst>
          </p:cNvPr>
          <p:cNvSpPr txBox="1"/>
          <p:nvPr/>
        </p:nvSpPr>
        <p:spPr>
          <a:xfrm>
            <a:off x="1032749" y="633792"/>
            <a:ext cx="136468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72CB11-F9F4-4748-9897-7E16BBC544D2}"/>
              </a:ext>
            </a:extLst>
          </p:cNvPr>
          <p:cNvSpPr/>
          <p:nvPr/>
        </p:nvSpPr>
        <p:spPr>
          <a:xfrm>
            <a:off x="768920" y="711331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Panton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F81A52-6472-4474-B194-1399ED832338}"/>
              </a:ext>
            </a:extLst>
          </p:cNvPr>
          <p:cNvSpPr txBox="1"/>
          <p:nvPr/>
        </p:nvSpPr>
        <p:spPr>
          <a:xfrm>
            <a:off x="635570" y="1748038"/>
            <a:ext cx="43815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.?.   -  51 = 43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97858B-1D81-44CC-BEFA-69760D7AE0BE}"/>
              </a:ext>
            </a:extLst>
          </p:cNvPr>
          <p:cNvSpPr txBox="1"/>
          <p:nvPr/>
        </p:nvSpPr>
        <p:spPr>
          <a:xfrm>
            <a:off x="4267200" y="2867068"/>
            <a:ext cx="43815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207 -   .?.   = 84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A47FB2-63F6-4033-BD38-47FEC7E01985}"/>
              </a:ext>
            </a:extLst>
          </p:cNvPr>
          <p:cNvSpPr txBox="1"/>
          <p:nvPr/>
        </p:nvSpPr>
        <p:spPr>
          <a:xfrm>
            <a:off x="6286857" y="4196015"/>
            <a:ext cx="43815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71850" algn="l"/>
              </a:tabLst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599 +   .?.   = 760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317967-5F8B-401C-ADF8-05CFB992AE54}"/>
              </a:ext>
            </a:extLst>
          </p:cNvPr>
          <p:cNvSpPr txBox="1"/>
          <p:nvPr/>
        </p:nvSpPr>
        <p:spPr>
          <a:xfrm>
            <a:off x="1905000" y="1752600"/>
            <a:ext cx="682340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95E3A4-38D4-45D0-BCB8-4ADAEE025754}"/>
              </a:ext>
            </a:extLst>
          </p:cNvPr>
          <p:cNvSpPr txBox="1"/>
          <p:nvPr/>
        </p:nvSpPr>
        <p:spPr>
          <a:xfrm>
            <a:off x="6477000" y="2867068"/>
            <a:ext cx="950770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59453B-AD7B-4314-B297-308EA12431C7}"/>
              </a:ext>
            </a:extLst>
          </p:cNvPr>
          <p:cNvSpPr txBox="1"/>
          <p:nvPr/>
        </p:nvSpPr>
        <p:spPr>
          <a:xfrm>
            <a:off x="8191857" y="4196015"/>
            <a:ext cx="950770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161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51EFC15-4D34-4179-AF16-55B5D1A95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00600"/>
            <a:ext cx="1919260" cy="18742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DBC1768-4AFE-46E9-85FC-2691DA440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9400">
            <a:off x="1273936" y="5776833"/>
            <a:ext cx="223972" cy="2466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AE066FD-12FD-4F15-9792-54435EBD0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400" flipH="1">
            <a:off x="1312161" y="5803903"/>
            <a:ext cx="153344" cy="192742"/>
          </a:xfrm>
          <a:prstGeom prst="rect">
            <a:avLst/>
          </a:prstGeom>
        </p:spPr>
      </p:pic>
      <p:grpSp>
        <p:nvGrpSpPr>
          <p:cNvPr id="30" name="Graphic 105">
            <a:extLst>
              <a:ext uri="{FF2B5EF4-FFF2-40B4-BE49-F238E27FC236}">
                <a16:creationId xmlns:a16="http://schemas.microsoft.com/office/drawing/2014/main" id="{BB641C0B-FEE1-4893-9A0D-46C7602E0867}"/>
              </a:ext>
            </a:extLst>
          </p:cNvPr>
          <p:cNvGrpSpPr/>
          <p:nvPr/>
        </p:nvGrpSpPr>
        <p:grpSpPr>
          <a:xfrm>
            <a:off x="1519111" y="4941070"/>
            <a:ext cx="111336" cy="111336"/>
            <a:chOff x="6705600" y="4571919"/>
            <a:chExt cx="340284" cy="34028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008311-A053-4149-ACED-70386AF9E36E}"/>
                </a:ext>
              </a:extLst>
            </p:cNvPr>
            <p:cNvSpPr/>
            <p:nvPr/>
          </p:nvSpPr>
          <p:spPr>
            <a:xfrm>
              <a:off x="6705600" y="4571919"/>
              <a:ext cx="340284" cy="340284"/>
            </a:xfrm>
            <a:custGeom>
              <a:avLst/>
              <a:gdLst>
                <a:gd name="connsiteX0" fmla="*/ 340285 w 340284"/>
                <a:gd name="connsiteY0" fmla="*/ 170143 h 340284"/>
                <a:gd name="connsiteX1" fmla="*/ 170142 w 340284"/>
                <a:gd name="connsiteY1" fmla="*/ 340285 h 340284"/>
                <a:gd name="connsiteX2" fmla="*/ 0 w 340284"/>
                <a:gd name="connsiteY2" fmla="*/ 170143 h 340284"/>
                <a:gd name="connsiteX3" fmla="*/ 170142 w 340284"/>
                <a:gd name="connsiteY3" fmla="*/ 0 h 340284"/>
                <a:gd name="connsiteX4" fmla="*/ 340285 w 340284"/>
                <a:gd name="connsiteY4" fmla="*/ 170143 h 34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84" h="340284">
                  <a:moveTo>
                    <a:pt x="340285" y="170143"/>
                  </a:moveTo>
                  <a:cubicBezTo>
                    <a:pt x="340285" y="264110"/>
                    <a:pt x="264110" y="340285"/>
                    <a:pt x="170142" y="340285"/>
                  </a:cubicBezTo>
                  <a:cubicBezTo>
                    <a:pt x="76175" y="340285"/>
                    <a:pt x="0" y="264110"/>
                    <a:pt x="0" y="170143"/>
                  </a:cubicBezTo>
                  <a:cubicBezTo>
                    <a:pt x="0" y="76175"/>
                    <a:pt x="76175" y="0"/>
                    <a:pt x="170142" y="0"/>
                  </a:cubicBezTo>
                  <a:cubicBezTo>
                    <a:pt x="264110" y="0"/>
                    <a:pt x="340285" y="76175"/>
                    <a:pt x="340285" y="17014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76CB950-7D23-48C4-88F4-1FC620B050E3}"/>
                </a:ext>
              </a:extLst>
            </p:cNvPr>
            <p:cNvSpPr/>
            <p:nvPr/>
          </p:nvSpPr>
          <p:spPr>
            <a:xfrm>
              <a:off x="6705600" y="4651801"/>
              <a:ext cx="338458" cy="260403"/>
            </a:xfrm>
            <a:custGeom>
              <a:avLst/>
              <a:gdLst>
                <a:gd name="connsiteX0" fmla="*/ 194140 w 338458"/>
                <a:gd name="connsiteY0" fmla="*/ 195469 h 260403"/>
                <a:gd name="connsiteX1" fmla="*/ 23998 w 338458"/>
                <a:gd name="connsiteY1" fmla="*/ 25326 h 260403"/>
                <a:gd name="connsiteX2" fmla="*/ 25907 w 338458"/>
                <a:gd name="connsiteY2" fmla="*/ 0 h 260403"/>
                <a:gd name="connsiteX3" fmla="*/ 0 w 338458"/>
                <a:gd name="connsiteY3" fmla="*/ 90261 h 260403"/>
                <a:gd name="connsiteX4" fmla="*/ 170142 w 338458"/>
                <a:gd name="connsiteY4" fmla="*/ 260403 h 260403"/>
                <a:gd name="connsiteX5" fmla="*/ 338458 w 338458"/>
                <a:gd name="connsiteY5" fmla="*/ 115504 h 260403"/>
                <a:gd name="connsiteX6" fmla="*/ 194140 w 338458"/>
                <a:gd name="connsiteY6" fmla="*/ 195469 h 26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458" h="260403">
                  <a:moveTo>
                    <a:pt x="194140" y="195469"/>
                  </a:moveTo>
                  <a:cubicBezTo>
                    <a:pt x="100142" y="195469"/>
                    <a:pt x="23998" y="119324"/>
                    <a:pt x="23998" y="25326"/>
                  </a:cubicBezTo>
                  <a:cubicBezTo>
                    <a:pt x="23998" y="16773"/>
                    <a:pt x="24662" y="8304"/>
                    <a:pt x="25907" y="0"/>
                  </a:cubicBezTo>
                  <a:cubicBezTo>
                    <a:pt x="9466" y="26157"/>
                    <a:pt x="0" y="57129"/>
                    <a:pt x="0" y="90261"/>
                  </a:cubicBezTo>
                  <a:cubicBezTo>
                    <a:pt x="0" y="184259"/>
                    <a:pt x="76145" y="260403"/>
                    <a:pt x="170142" y="260403"/>
                  </a:cubicBezTo>
                  <a:cubicBezTo>
                    <a:pt x="255504" y="260403"/>
                    <a:pt x="326169" y="197544"/>
                    <a:pt x="338458" y="115504"/>
                  </a:cubicBezTo>
                  <a:cubicBezTo>
                    <a:pt x="308399" y="163500"/>
                    <a:pt x="255006" y="195469"/>
                    <a:pt x="194140" y="195469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DF80BA1-FF91-43AD-8E20-C579EE1CA166}"/>
                </a:ext>
              </a:extLst>
            </p:cNvPr>
            <p:cNvSpPr/>
            <p:nvPr/>
          </p:nvSpPr>
          <p:spPr>
            <a:xfrm rot="-4495125">
              <a:off x="6790536" y="4578868"/>
              <a:ext cx="200459" cy="247958"/>
            </a:xfrm>
            <a:custGeom>
              <a:avLst/>
              <a:gdLst>
                <a:gd name="connsiteX0" fmla="*/ 200460 w 200459"/>
                <a:gd name="connsiteY0" fmla="*/ 123979 h 247958"/>
                <a:gd name="connsiteX1" fmla="*/ 100230 w 200459"/>
                <a:gd name="connsiteY1" fmla="*/ 247959 h 247958"/>
                <a:gd name="connsiteX2" fmla="*/ 0 w 200459"/>
                <a:gd name="connsiteY2" fmla="*/ 123979 h 247958"/>
                <a:gd name="connsiteX3" fmla="*/ 100230 w 200459"/>
                <a:gd name="connsiteY3" fmla="*/ 0 h 247958"/>
                <a:gd name="connsiteX4" fmla="*/ 200460 w 200459"/>
                <a:gd name="connsiteY4" fmla="*/ 123979 h 24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9" h="247958">
                  <a:moveTo>
                    <a:pt x="200460" y="123979"/>
                  </a:moveTo>
                  <a:cubicBezTo>
                    <a:pt x="200460" y="192451"/>
                    <a:pt x="155585" y="247959"/>
                    <a:pt x="100230" y="247959"/>
                  </a:cubicBezTo>
                  <a:cubicBezTo>
                    <a:pt x="44874" y="247959"/>
                    <a:pt x="0" y="192451"/>
                    <a:pt x="0" y="123979"/>
                  </a:cubicBezTo>
                  <a:cubicBezTo>
                    <a:pt x="0" y="55507"/>
                    <a:pt x="44874" y="0"/>
                    <a:pt x="100230" y="0"/>
                  </a:cubicBezTo>
                  <a:cubicBezTo>
                    <a:pt x="155585" y="0"/>
                    <a:pt x="200460" y="55507"/>
                    <a:pt x="200460" y="12397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aphic 105">
            <a:extLst>
              <a:ext uri="{FF2B5EF4-FFF2-40B4-BE49-F238E27FC236}">
                <a16:creationId xmlns:a16="http://schemas.microsoft.com/office/drawing/2014/main" id="{B0153872-81E8-4345-9942-DE8B7E4916FD}"/>
              </a:ext>
            </a:extLst>
          </p:cNvPr>
          <p:cNvGrpSpPr/>
          <p:nvPr/>
        </p:nvGrpSpPr>
        <p:grpSpPr>
          <a:xfrm>
            <a:off x="1627394" y="4687681"/>
            <a:ext cx="160214" cy="160214"/>
            <a:chOff x="6884876" y="3918004"/>
            <a:chExt cx="489668" cy="489668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2029A58-3D42-46F7-860A-49D39FCCF7EB}"/>
                </a:ext>
              </a:extLst>
            </p:cNvPr>
            <p:cNvSpPr/>
            <p:nvPr/>
          </p:nvSpPr>
          <p:spPr>
            <a:xfrm>
              <a:off x="6884959" y="3918004"/>
              <a:ext cx="489585" cy="489585"/>
            </a:xfrm>
            <a:custGeom>
              <a:avLst/>
              <a:gdLst>
                <a:gd name="connsiteX0" fmla="*/ 489585 w 489585"/>
                <a:gd name="connsiteY0" fmla="*/ 244793 h 489585"/>
                <a:gd name="connsiteX1" fmla="*/ 244793 w 489585"/>
                <a:gd name="connsiteY1" fmla="*/ 489585 h 489585"/>
                <a:gd name="connsiteX2" fmla="*/ 0 w 489585"/>
                <a:gd name="connsiteY2" fmla="*/ 244793 h 489585"/>
                <a:gd name="connsiteX3" fmla="*/ 244793 w 489585"/>
                <a:gd name="connsiteY3" fmla="*/ 0 h 489585"/>
                <a:gd name="connsiteX4" fmla="*/ 489585 w 489585"/>
                <a:gd name="connsiteY4" fmla="*/ 244793 h 4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5" h="489585">
                  <a:moveTo>
                    <a:pt x="489585" y="244793"/>
                  </a:moveTo>
                  <a:cubicBezTo>
                    <a:pt x="489585" y="379988"/>
                    <a:pt x="379988" y="489585"/>
                    <a:pt x="244793" y="489585"/>
                  </a:cubicBezTo>
                  <a:cubicBezTo>
                    <a:pt x="109597" y="489585"/>
                    <a:pt x="0" y="379988"/>
                    <a:pt x="0" y="244793"/>
                  </a:cubicBezTo>
                  <a:cubicBezTo>
                    <a:pt x="0" y="109597"/>
                    <a:pt x="109597" y="0"/>
                    <a:pt x="244793" y="0"/>
                  </a:cubicBezTo>
                  <a:cubicBezTo>
                    <a:pt x="379988" y="0"/>
                    <a:pt x="489585" y="109597"/>
                    <a:pt x="489585" y="2447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7A321F-DFD3-44FD-B349-F48D0C702876}"/>
                </a:ext>
              </a:extLst>
            </p:cNvPr>
            <p:cNvSpPr/>
            <p:nvPr/>
          </p:nvSpPr>
          <p:spPr>
            <a:xfrm>
              <a:off x="6884876" y="4033010"/>
              <a:ext cx="486927" cy="374662"/>
            </a:xfrm>
            <a:custGeom>
              <a:avLst/>
              <a:gdLst>
                <a:gd name="connsiteX0" fmla="*/ 279419 w 486927"/>
                <a:gd name="connsiteY0" fmla="*/ 281246 h 374662"/>
                <a:gd name="connsiteX1" fmla="*/ 34543 w 486927"/>
                <a:gd name="connsiteY1" fmla="*/ 36370 h 374662"/>
                <a:gd name="connsiteX2" fmla="*/ 37200 w 486927"/>
                <a:gd name="connsiteY2" fmla="*/ 0 h 374662"/>
                <a:gd name="connsiteX3" fmla="*/ 0 w 486927"/>
                <a:gd name="connsiteY3" fmla="*/ 129786 h 374662"/>
                <a:gd name="connsiteX4" fmla="*/ 244793 w 486927"/>
                <a:gd name="connsiteY4" fmla="*/ 374662 h 374662"/>
                <a:gd name="connsiteX5" fmla="*/ 486928 w 486927"/>
                <a:gd name="connsiteY5" fmla="*/ 166240 h 374662"/>
                <a:gd name="connsiteX6" fmla="*/ 279419 w 486927"/>
                <a:gd name="connsiteY6" fmla="*/ 281246 h 37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927" h="374662">
                  <a:moveTo>
                    <a:pt x="279419" y="281246"/>
                  </a:moveTo>
                  <a:cubicBezTo>
                    <a:pt x="144235" y="281246"/>
                    <a:pt x="34543" y="171637"/>
                    <a:pt x="34543" y="36370"/>
                  </a:cubicBezTo>
                  <a:cubicBezTo>
                    <a:pt x="34543" y="23998"/>
                    <a:pt x="35457" y="11874"/>
                    <a:pt x="37200" y="0"/>
                  </a:cubicBezTo>
                  <a:cubicBezTo>
                    <a:pt x="13618" y="37616"/>
                    <a:pt x="0" y="82123"/>
                    <a:pt x="0" y="129786"/>
                  </a:cubicBezTo>
                  <a:cubicBezTo>
                    <a:pt x="0" y="264970"/>
                    <a:pt x="109609" y="374662"/>
                    <a:pt x="244793" y="374662"/>
                  </a:cubicBezTo>
                  <a:cubicBezTo>
                    <a:pt x="367604" y="374662"/>
                    <a:pt x="469324" y="284152"/>
                    <a:pt x="486928" y="166240"/>
                  </a:cubicBezTo>
                  <a:cubicBezTo>
                    <a:pt x="443749" y="235243"/>
                    <a:pt x="366940" y="281246"/>
                    <a:pt x="279419" y="281246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106777F-F28B-4726-852C-73709E1CE0B3}"/>
                </a:ext>
              </a:extLst>
            </p:cNvPr>
            <p:cNvSpPr/>
            <p:nvPr/>
          </p:nvSpPr>
          <p:spPr>
            <a:xfrm rot="-4495125">
              <a:off x="7007078" y="3927892"/>
              <a:ext cx="288482" cy="356907"/>
            </a:xfrm>
            <a:custGeom>
              <a:avLst/>
              <a:gdLst>
                <a:gd name="connsiteX0" fmla="*/ 288483 w 288482"/>
                <a:gd name="connsiteY0" fmla="*/ 178454 h 356907"/>
                <a:gd name="connsiteX1" fmla="*/ 144241 w 288482"/>
                <a:gd name="connsiteY1" fmla="*/ 356908 h 356907"/>
                <a:gd name="connsiteX2" fmla="*/ 0 w 288482"/>
                <a:gd name="connsiteY2" fmla="*/ 178454 h 356907"/>
                <a:gd name="connsiteX3" fmla="*/ 144241 w 288482"/>
                <a:gd name="connsiteY3" fmla="*/ 0 h 356907"/>
                <a:gd name="connsiteX4" fmla="*/ 288483 w 288482"/>
                <a:gd name="connsiteY4" fmla="*/ 178454 h 35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482" h="356907">
                  <a:moveTo>
                    <a:pt x="288483" y="178454"/>
                  </a:moveTo>
                  <a:cubicBezTo>
                    <a:pt x="288483" y="277011"/>
                    <a:pt x="223904" y="356908"/>
                    <a:pt x="144241" y="356908"/>
                  </a:cubicBezTo>
                  <a:cubicBezTo>
                    <a:pt x="64579" y="356908"/>
                    <a:pt x="0" y="277011"/>
                    <a:pt x="0" y="178454"/>
                  </a:cubicBezTo>
                  <a:cubicBezTo>
                    <a:pt x="0" y="79896"/>
                    <a:pt x="64579" y="0"/>
                    <a:pt x="144241" y="0"/>
                  </a:cubicBezTo>
                  <a:cubicBezTo>
                    <a:pt x="223904" y="0"/>
                    <a:pt x="288483" y="79896"/>
                    <a:pt x="288483" y="17845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aphic 14">
            <a:extLst>
              <a:ext uri="{FF2B5EF4-FFF2-40B4-BE49-F238E27FC236}">
                <a16:creationId xmlns:a16="http://schemas.microsoft.com/office/drawing/2014/main" id="{3023D7A2-4789-4A5E-B86D-F4511D9FDACB}"/>
              </a:ext>
            </a:extLst>
          </p:cNvPr>
          <p:cNvGrpSpPr/>
          <p:nvPr/>
        </p:nvGrpSpPr>
        <p:grpSpPr>
          <a:xfrm>
            <a:off x="10453112" y="5507490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39" name="Graphic 14">
              <a:extLst>
                <a:ext uri="{FF2B5EF4-FFF2-40B4-BE49-F238E27FC236}">
                  <a16:creationId xmlns:a16="http://schemas.microsoft.com/office/drawing/2014/main" id="{AA25322A-318C-4926-B678-8A546ADEEB30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1A5659C-CAD9-4E32-9691-D5460E0A2E5B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E17088B-F355-4C87-A387-D92A41AF738D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C05AED7-1FB8-4D43-A985-4CDA5A5528E4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8045275-F7EF-4F82-8F3F-EA0406DC7A40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098582C-8A14-43E0-9435-9B78D3084404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Graphic 14">
              <a:extLst>
                <a:ext uri="{FF2B5EF4-FFF2-40B4-BE49-F238E27FC236}">
                  <a16:creationId xmlns:a16="http://schemas.microsoft.com/office/drawing/2014/main" id="{02B2DEDE-54CE-4553-944C-566001F66154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6F7C71E-7B61-4D7D-8FC0-4E7AE6DDD696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7166F22-5681-4195-B2EA-7F4183387E3A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25C05C5-2441-4297-970D-4472B61D8E6B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07160A9-8537-4509-92D3-BD3F55C2428A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C4831AC-471C-445E-B50B-BF10D853E5C9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aphic 14">
              <a:extLst>
                <a:ext uri="{FF2B5EF4-FFF2-40B4-BE49-F238E27FC236}">
                  <a16:creationId xmlns:a16="http://schemas.microsoft.com/office/drawing/2014/main" id="{DF798E33-102F-4B37-A5CC-00B80953C8E5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B6DAB88-30B3-437D-B38D-90262E2EC272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F65F753-ABA3-4054-8F93-286A9BEC8731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0480743-AFFE-47E6-8BC8-F83E565593A5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5A1ACD8-A898-4418-A7C9-5E60B1BA234C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280B359B-FC4A-46E6-9904-99AB6ABE673A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A0E0B0F-FA6C-4CAE-80BA-434C62473826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" name="Graphic 14">
              <a:extLst>
                <a:ext uri="{FF2B5EF4-FFF2-40B4-BE49-F238E27FC236}">
                  <a16:creationId xmlns:a16="http://schemas.microsoft.com/office/drawing/2014/main" id="{0EDBB8ED-8DB3-40D0-BD39-0077041A0203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C667067-BF67-4DE8-82A0-02886D880156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6275DAB-2D3C-4BB6-85E4-543D91CD6F3D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160DC07-8963-42D2-B61F-255C1E433245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BB7BFA7-1886-400C-877B-05196A2212E2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4EF87D0B-F217-46F0-8BBD-D20C97FF67A4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43CE4EE-79E4-42F0-84FD-B07414E9620A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aphic 14">
              <a:extLst>
                <a:ext uri="{FF2B5EF4-FFF2-40B4-BE49-F238E27FC236}">
                  <a16:creationId xmlns:a16="http://schemas.microsoft.com/office/drawing/2014/main" id="{053C1E89-320F-492D-8ADA-BDA3845F6472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AFCDB19-566A-4164-BFD8-07406EEB5C1E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231A6DA-1C96-4977-9888-05484B9D57BC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FB8C142-94C7-47E5-9DED-F990D8065A46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D893755-1175-49C5-B154-83B5CADF3126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9D29FFA-3578-4A9E-8185-CAA3A3A1438F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A9132EE-40C6-407C-B5E8-386FC1E19781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aphic 14">
              <a:extLst>
                <a:ext uri="{FF2B5EF4-FFF2-40B4-BE49-F238E27FC236}">
                  <a16:creationId xmlns:a16="http://schemas.microsoft.com/office/drawing/2014/main" id="{D97CE706-E506-4168-BED4-62A82033248D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94F5D1C-0458-4DED-B114-E8DF9EBFA1B5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A29AA2F-AF0F-47D2-9A44-B44C7FAB2240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99B0676-3273-469B-92DB-AA7A1546FFD5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54361B6-353F-4CB2-B09E-771934295632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003125D9-6E8D-45A9-961C-05EDAB5224A2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aphic 14">
              <a:extLst>
                <a:ext uri="{FF2B5EF4-FFF2-40B4-BE49-F238E27FC236}">
                  <a16:creationId xmlns:a16="http://schemas.microsoft.com/office/drawing/2014/main" id="{2F311EF8-839B-4ED9-88AB-569C7769E5D4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E2106F1-D748-42B7-8794-433B6E7D9721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4289E7F-C163-4B18-AE1B-3D281845846B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C06891A-949C-4788-BF90-5B67AD507425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13B8C5D-9251-478E-A023-5A82B4537135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0F1F4B2-5BD2-498B-B6D4-745998C2C0F5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F39DF95-DB5D-4CF1-828B-B0FAAFE67DA6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" name="Graphic 14">
              <a:extLst>
                <a:ext uri="{FF2B5EF4-FFF2-40B4-BE49-F238E27FC236}">
                  <a16:creationId xmlns:a16="http://schemas.microsoft.com/office/drawing/2014/main" id="{96D8A60F-A9B6-469F-AA2A-919763B050F9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BEDF826-5090-49CB-9F29-ACC40415CBB4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668D325-90F8-4C81-9272-172F8416634C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A312E8F-66AD-416E-B7C7-264C24532D15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10F17A0-D075-48CB-8BE8-83FDDE82552E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EC06802-93C1-4C5E-84DF-59627090CEF5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1706AB7-086D-4C0B-BD90-565718B66A5E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Graphic 14">
              <a:extLst>
                <a:ext uri="{FF2B5EF4-FFF2-40B4-BE49-F238E27FC236}">
                  <a16:creationId xmlns:a16="http://schemas.microsoft.com/office/drawing/2014/main" id="{ACFC399B-62EE-490D-92EC-3F4583116CDA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6EC4F19-ACC7-4EBA-8CD2-6C210A702ABB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DA7C378-5AB2-4B9C-944A-F22C0CE0F7CE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F007EB8-CBCD-428E-A3C4-4238D6E4E0A8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6B000AB-9C9A-457F-9893-6561364E67C6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8734ED4-C92A-4D5B-A335-68ED8DFB733B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324387A-A1FF-416D-9DD4-6C5A265360DB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9" name="Graphic 14">
            <a:extLst>
              <a:ext uri="{FF2B5EF4-FFF2-40B4-BE49-F238E27FC236}">
                <a16:creationId xmlns:a16="http://schemas.microsoft.com/office/drawing/2014/main" id="{8389C80C-7CE3-4E86-A6A8-573A55D74848}"/>
              </a:ext>
            </a:extLst>
          </p:cNvPr>
          <p:cNvGrpSpPr/>
          <p:nvPr/>
        </p:nvGrpSpPr>
        <p:grpSpPr>
          <a:xfrm>
            <a:off x="11108376" y="4999445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00" name="Graphic 14">
              <a:extLst>
                <a:ext uri="{FF2B5EF4-FFF2-40B4-BE49-F238E27FC236}">
                  <a16:creationId xmlns:a16="http://schemas.microsoft.com/office/drawing/2014/main" id="{E17A4BD6-59C4-46AB-97CF-86BFEEE3A847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F1DD4AA1-86F1-4766-BD6E-EADBA1006B82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4816E233-30BC-44D5-9BF1-516AD1EA1C74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903374F4-D95C-46C3-BA33-D74FC9BBC5A7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54C51FD0-92CC-40DC-A170-04A43A5B8645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8095370F-A679-4053-ACCC-CC6347F96D5E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aphic 14">
              <a:extLst>
                <a:ext uri="{FF2B5EF4-FFF2-40B4-BE49-F238E27FC236}">
                  <a16:creationId xmlns:a16="http://schemas.microsoft.com/office/drawing/2014/main" id="{ED740610-DADE-40E8-8281-406BF51D114A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8A1D6581-61FB-4B99-ACEB-1C309EBCEF38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1CBCADA-EDF6-4035-BFA2-DA27CC0A1BE2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785EEB43-A537-4B82-B123-A9A6253CE7D7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042B2ED-764D-4730-8C93-C72CCDD6BD9F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9E844A44-E958-4D00-96C7-B8A5C1126361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2" name="Graphic 14">
              <a:extLst>
                <a:ext uri="{FF2B5EF4-FFF2-40B4-BE49-F238E27FC236}">
                  <a16:creationId xmlns:a16="http://schemas.microsoft.com/office/drawing/2014/main" id="{DABB3EF3-1B8B-46A2-B69F-C0E8712CCF2F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583723C-CA14-459D-BFE8-45AD8B54DDA7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1E0369FE-D6B1-413A-B87E-0540ED26B3F0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E5B7360-4CD2-4F17-B59C-2F7634C884AD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0D16054F-BB6C-4C87-B234-932EB295EBF6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E7DEC456-CB8A-49D8-BC9D-43DF77B80587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E159D30B-FC33-40EA-983D-41638ACEC86A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3" name="Graphic 14">
              <a:extLst>
                <a:ext uri="{FF2B5EF4-FFF2-40B4-BE49-F238E27FC236}">
                  <a16:creationId xmlns:a16="http://schemas.microsoft.com/office/drawing/2014/main" id="{698ECCF6-4FFE-4319-8549-DDBAEE0AF297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6566C813-8361-4144-BC44-8C2AAB27082D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27AB888B-E4AD-433F-90D5-93FA8889C633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6E2705E-4831-408B-B19D-21026534C535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958B4B7-E93B-4B03-A66B-08F325D23ACE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0E154B15-D34C-47D8-A1E8-BFB89546271A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F7D04FBA-A930-4E97-B96A-A83CAC2AAE8E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4" name="Graphic 14">
              <a:extLst>
                <a:ext uri="{FF2B5EF4-FFF2-40B4-BE49-F238E27FC236}">
                  <a16:creationId xmlns:a16="http://schemas.microsoft.com/office/drawing/2014/main" id="{FED66B41-5125-4ECD-BD0B-D05B7744E552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8811B5B-D9F4-4C98-9F40-33035BDF63F1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8AC2B8CB-D0B8-43D4-BCDE-A41307C669D5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0D3618A3-C5BE-4B58-89F3-1C5B2A328DBC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2C654E88-D6D8-4918-BF30-88BB0A7928D2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CC406AB-238E-45C5-9E57-31668F96DCC7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44FCE89-8450-4E58-AE5C-E750D86C7F46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5" name="Graphic 14">
              <a:extLst>
                <a:ext uri="{FF2B5EF4-FFF2-40B4-BE49-F238E27FC236}">
                  <a16:creationId xmlns:a16="http://schemas.microsoft.com/office/drawing/2014/main" id="{6E50FF87-5F59-4C21-867B-EDA13E3982FA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E4C9FCCA-F508-4353-B8DE-E962D6DB98AA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8A85BB1A-12A6-4982-A213-D84256D51C6E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B23A536-0686-49F4-911D-82AA2D59A69B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B42FE298-D4D0-49FD-9AA8-527EE7D8F083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9EC5307-4083-44F4-9B58-0451543165F6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6" name="Graphic 14">
              <a:extLst>
                <a:ext uri="{FF2B5EF4-FFF2-40B4-BE49-F238E27FC236}">
                  <a16:creationId xmlns:a16="http://schemas.microsoft.com/office/drawing/2014/main" id="{34AEB1B7-8C07-4E4E-9001-20A8930F31D6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B0E5090-F17A-47E8-A0F3-281C059F9E6B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D567A95-43AE-4CAA-BF03-FD21A3C7ED3E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5AC512DC-7521-4A3F-9199-4548FD06150C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B5B6A3CA-89D8-4E4C-9450-5455BDCBC3DC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ADE6BA5-8074-437C-98E7-DACCB58B2A81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23DB892-BFF5-4D44-8156-3E53BD27CB04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" name="Graphic 14">
              <a:extLst>
                <a:ext uri="{FF2B5EF4-FFF2-40B4-BE49-F238E27FC236}">
                  <a16:creationId xmlns:a16="http://schemas.microsoft.com/office/drawing/2014/main" id="{73730EF9-5A1A-4B25-B7F9-66BED5634E7C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61FC713-F403-4BD1-8AA0-00ACEC9ECCB6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F59D9B2-5BB7-46CB-BE28-88A561423B31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23790E0A-64F4-496C-89B7-EC3D99A43949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C280929-C503-4DFB-BF95-BDA0DA386524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9BB6AA5-A934-40CB-9D0E-569286BB8AE4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9432512-769D-4D6C-8621-D8CEAE39097C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8" name="Graphic 14">
              <a:extLst>
                <a:ext uri="{FF2B5EF4-FFF2-40B4-BE49-F238E27FC236}">
                  <a16:creationId xmlns:a16="http://schemas.microsoft.com/office/drawing/2014/main" id="{71DDAA0F-5535-4CC3-A220-8A0E6D174CF1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1DD5C7A-FEBC-416F-9BB1-06B7F658E0E4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746B182-BB27-4C10-B608-0FBEA4069544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407F9DA3-D91E-4A1D-9A39-DA5883DF4CAB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8A0E997-E1D2-45FF-9233-32811B30668C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DE1A30BF-A6C4-42A8-8071-9AD664AE7297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9A8F95F-4FBD-496B-98C3-931212894652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0" name="Graphic 14">
            <a:extLst>
              <a:ext uri="{FF2B5EF4-FFF2-40B4-BE49-F238E27FC236}">
                <a16:creationId xmlns:a16="http://schemas.microsoft.com/office/drawing/2014/main" id="{3EA287AF-2D98-4F3A-9016-9EB92DF26015}"/>
              </a:ext>
            </a:extLst>
          </p:cNvPr>
          <p:cNvGrpSpPr/>
          <p:nvPr/>
        </p:nvGrpSpPr>
        <p:grpSpPr>
          <a:xfrm>
            <a:off x="10963351" y="5194349"/>
            <a:ext cx="314272" cy="306886"/>
            <a:chOff x="4129153" y="3755456"/>
            <a:chExt cx="381280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61" name="Graphic 14">
              <a:extLst>
                <a:ext uri="{FF2B5EF4-FFF2-40B4-BE49-F238E27FC236}">
                  <a16:creationId xmlns:a16="http://schemas.microsoft.com/office/drawing/2014/main" id="{16BF835B-46E5-496C-B1E0-1E0ABE138EC1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7D0C3416-8326-4D3E-9CDE-DABE4E2FB0F2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28E3532A-3F31-4129-BF72-D5DA767508ED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E327FF1C-F331-4506-B432-F7E051C15820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204C9486-4661-40CA-B6CA-4DFB7551A5D1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2" name="Graphic 14">
              <a:extLst>
                <a:ext uri="{FF2B5EF4-FFF2-40B4-BE49-F238E27FC236}">
                  <a16:creationId xmlns:a16="http://schemas.microsoft.com/office/drawing/2014/main" id="{D0EED006-2354-4F9C-ADD4-047CEF0A0B4F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0BDB5327-780B-4F7F-AAF0-54DFB1D269F3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6AAE8530-A790-46F0-B8E3-3DAE0080D1EC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4BBDB8C7-8A30-4E81-BB9A-21BEFC9745D4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7F80E89-1837-428E-A353-E637155B7261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35A3B40B-6349-4F38-8E36-21BF4DBFD32B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3" name="Graphic 14">
              <a:extLst>
                <a:ext uri="{FF2B5EF4-FFF2-40B4-BE49-F238E27FC236}">
                  <a16:creationId xmlns:a16="http://schemas.microsoft.com/office/drawing/2014/main" id="{0D6567FA-B0C0-45A0-910D-22456F4A6F4F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283B4142-9103-41C2-817B-0B2497A4BC04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515492C5-C43F-42BF-B27A-CC6AAA029492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C344D7FD-276D-4618-B8F8-EBD43231B998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DF86C5A-8820-46B7-9BC1-89B14268E4D0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28BFE862-B8CF-4D8F-A631-373C81606823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6B486B8-5745-4129-A335-5AA827E79A5F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4" name="Graphic 14">
              <a:extLst>
                <a:ext uri="{FF2B5EF4-FFF2-40B4-BE49-F238E27FC236}">
                  <a16:creationId xmlns:a16="http://schemas.microsoft.com/office/drawing/2014/main" id="{EB4C6EB1-89A6-4224-B791-105A87E672ED}"/>
                </a:ext>
              </a:extLst>
            </p:cNvPr>
            <p:cNvGrpSpPr/>
            <p:nvPr/>
          </p:nvGrpSpPr>
          <p:grpSpPr>
            <a:xfrm>
              <a:off x="5480396" y="4938964"/>
              <a:ext cx="564800" cy="567837"/>
              <a:chOff x="5480396" y="4938964"/>
              <a:chExt cx="564800" cy="567837"/>
            </a:xfrm>
          </p:grpSpPr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B8E2D924-8669-4BAA-BA15-BE4937958770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925D39EE-B965-41E0-841C-C10F7262ADDC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5" name="Graphic 14">
              <a:extLst>
                <a:ext uri="{FF2B5EF4-FFF2-40B4-BE49-F238E27FC236}">
                  <a16:creationId xmlns:a16="http://schemas.microsoft.com/office/drawing/2014/main" id="{BA381881-6A69-419F-B4F0-4A704D4B4CB0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ABFA6DFA-B17C-4440-B452-4B7D4BDE1760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7B3AA55A-9A75-4B7B-93CF-04536736EADF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B8530C3-5DA9-4E1B-B731-BAE612389ECC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C2BFE24-35D4-421F-899B-3F19DC4F1540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0690B4CD-BD63-4D18-B603-B9EE7587A6C3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B50DD3FC-9106-446B-8501-EB600EF5FACA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6" name="Graphic 14">
              <a:extLst>
                <a:ext uri="{FF2B5EF4-FFF2-40B4-BE49-F238E27FC236}">
                  <a16:creationId xmlns:a16="http://schemas.microsoft.com/office/drawing/2014/main" id="{D66A1391-5881-49C2-83A4-7C720EEE2806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3BD26E67-2F64-48D1-A244-DD2F33B9933E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EC4F921-256F-4E66-A622-42C1B4586C31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EDFAE07F-ED03-4BF7-B1A8-30198BC4C2B0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551181BA-0261-4C78-884C-7E592E1EDD88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3D5127CC-9BE9-4212-A7E8-F91A6F98676A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AE1A4EEF-5D9D-4063-A413-0FB380EF92F8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7" name="Graphic 14">
              <a:extLst>
                <a:ext uri="{FF2B5EF4-FFF2-40B4-BE49-F238E27FC236}">
                  <a16:creationId xmlns:a16="http://schemas.microsoft.com/office/drawing/2014/main" id="{78C0A6E8-EB89-4146-9ABC-6B92D330A58A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7"/>
              <a:chOff x="5950866" y="5927215"/>
              <a:chExt cx="399307" cy="1527297"/>
            </a:xfrm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B2D704F8-A2CE-48DC-87A5-28AABA3B708D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A41B3EEB-2BCE-44F5-A6BD-53AF13F9644C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6597251-6C76-4616-B411-76F8C80B96DA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90531F02-4483-4EF7-AA74-5E95008DA077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8" name="Graphic 14">
              <a:extLst>
                <a:ext uri="{FF2B5EF4-FFF2-40B4-BE49-F238E27FC236}">
                  <a16:creationId xmlns:a16="http://schemas.microsoft.com/office/drawing/2014/main" id="{39A792F7-E593-4607-B0B1-3C0D8AB11043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1BFC4550-468C-49B0-A99D-9320B2B37C50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B198FE97-D085-4295-9E8E-B4DDA5C69672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F88F45EF-DB5E-4C75-9319-87621409354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10CDF5A-8F3C-415C-8A8C-CF5BED031909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BD8F497C-6CD0-437A-A7B4-6DC8158AC137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AE0AA57-735E-4D0F-A765-BB7CD73CBF04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08" name="Picture 207">
            <a:extLst>
              <a:ext uri="{FF2B5EF4-FFF2-40B4-BE49-F238E27FC236}">
                <a16:creationId xmlns:a16="http://schemas.microsoft.com/office/drawing/2014/main" id="{07C6BA8D-6944-44F0-81D2-D1E14FF50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9390" y="4571398"/>
            <a:ext cx="1786798" cy="2180204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5E9315E0-9DC0-40A1-8E1C-84BF01D12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3843" y="4775325"/>
            <a:ext cx="2633889" cy="2175567"/>
          </a:xfrm>
          <a:prstGeom prst="rect">
            <a:avLst/>
          </a:prstGeom>
        </p:spPr>
      </p:pic>
      <p:grpSp>
        <p:nvGrpSpPr>
          <p:cNvPr id="210" name="Graphic 105">
            <a:extLst>
              <a:ext uri="{FF2B5EF4-FFF2-40B4-BE49-F238E27FC236}">
                <a16:creationId xmlns:a16="http://schemas.microsoft.com/office/drawing/2014/main" id="{6203410F-2DCC-4087-97D5-C83F0EA9C625}"/>
              </a:ext>
            </a:extLst>
          </p:cNvPr>
          <p:cNvGrpSpPr/>
          <p:nvPr/>
        </p:nvGrpSpPr>
        <p:grpSpPr>
          <a:xfrm>
            <a:off x="7427770" y="6459225"/>
            <a:ext cx="111336" cy="111336"/>
            <a:chOff x="6705600" y="4571919"/>
            <a:chExt cx="340284" cy="340284"/>
          </a:xfrm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AD16676-27E3-4757-BC05-4028CD938762}"/>
                </a:ext>
              </a:extLst>
            </p:cNvPr>
            <p:cNvSpPr/>
            <p:nvPr/>
          </p:nvSpPr>
          <p:spPr>
            <a:xfrm>
              <a:off x="6705600" y="4571919"/>
              <a:ext cx="340284" cy="340284"/>
            </a:xfrm>
            <a:custGeom>
              <a:avLst/>
              <a:gdLst>
                <a:gd name="connsiteX0" fmla="*/ 340285 w 340284"/>
                <a:gd name="connsiteY0" fmla="*/ 170143 h 340284"/>
                <a:gd name="connsiteX1" fmla="*/ 170142 w 340284"/>
                <a:gd name="connsiteY1" fmla="*/ 340285 h 340284"/>
                <a:gd name="connsiteX2" fmla="*/ 0 w 340284"/>
                <a:gd name="connsiteY2" fmla="*/ 170143 h 340284"/>
                <a:gd name="connsiteX3" fmla="*/ 170142 w 340284"/>
                <a:gd name="connsiteY3" fmla="*/ 0 h 340284"/>
                <a:gd name="connsiteX4" fmla="*/ 340285 w 340284"/>
                <a:gd name="connsiteY4" fmla="*/ 170143 h 34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84" h="340284">
                  <a:moveTo>
                    <a:pt x="340285" y="170143"/>
                  </a:moveTo>
                  <a:cubicBezTo>
                    <a:pt x="340285" y="264110"/>
                    <a:pt x="264110" y="340285"/>
                    <a:pt x="170142" y="340285"/>
                  </a:cubicBezTo>
                  <a:cubicBezTo>
                    <a:pt x="76175" y="340285"/>
                    <a:pt x="0" y="264110"/>
                    <a:pt x="0" y="170143"/>
                  </a:cubicBezTo>
                  <a:cubicBezTo>
                    <a:pt x="0" y="76175"/>
                    <a:pt x="76175" y="0"/>
                    <a:pt x="170142" y="0"/>
                  </a:cubicBezTo>
                  <a:cubicBezTo>
                    <a:pt x="264110" y="0"/>
                    <a:pt x="340285" y="76175"/>
                    <a:pt x="340285" y="17014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75E4C7FD-87A0-4955-864F-BD5023C192A6}"/>
                </a:ext>
              </a:extLst>
            </p:cNvPr>
            <p:cNvSpPr/>
            <p:nvPr/>
          </p:nvSpPr>
          <p:spPr>
            <a:xfrm>
              <a:off x="6705600" y="4651801"/>
              <a:ext cx="338458" cy="260403"/>
            </a:xfrm>
            <a:custGeom>
              <a:avLst/>
              <a:gdLst>
                <a:gd name="connsiteX0" fmla="*/ 194140 w 338458"/>
                <a:gd name="connsiteY0" fmla="*/ 195469 h 260403"/>
                <a:gd name="connsiteX1" fmla="*/ 23998 w 338458"/>
                <a:gd name="connsiteY1" fmla="*/ 25326 h 260403"/>
                <a:gd name="connsiteX2" fmla="*/ 25907 w 338458"/>
                <a:gd name="connsiteY2" fmla="*/ 0 h 260403"/>
                <a:gd name="connsiteX3" fmla="*/ 0 w 338458"/>
                <a:gd name="connsiteY3" fmla="*/ 90261 h 260403"/>
                <a:gd name="connsiteX4" fmla="*/ 170142 w 338458"/>
                <a:gd name="connsiteY4" fmla="*/ 260403 h 260403"/>
                <a:gd name="connsiteX5" fmla="*/ 338458 w 338458"/>
                <a:gd name="connsiteY5" fmla="*/ 115504 h 260403"/>
                <a:gd name="connsiteX6" fmla="*/ 194140 w 338458"/>
                <a:gd name="connsiteY6" fmla="*/ 195469 h 26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458" h="260403">
                  <a:moveTo>
                    <a:pt x="194140" y="195469"/>
                  </a:moveTo>
                  <a:cubicBezTo>
                    <a:pt x="100142" y="195469"/>
                    <a:pt x="23998" y="119324"/>
                    <a:pt x="23998" y="25326"/>
                  </a:cubicBezTo>
                  <a:cubicBezTo>
                    <a:pt x="23998" y="16773"/>
                    <a:pt x="24662" y="8304"/>
                    <a:pt x="25907" y="0"/>
                  </a:cubicBezTo>
                  <a:cubicBezTo>
                    <a:pt x="9466" y="26157"/>
                    <a:pt x="0" y="57129"/>
                    <a:pt x="0" y="90261"/>
                  </a:cubicBezTo>
                  <a:cubicBezTo>
                    <a:pt x="0" y="184259"/>
                    <a:pt x="76145" y="260403"/>
                    <a:pt x="170142" y="260403"/>
                  </a:cubicBezTo>
                  <a:cubicBezTo>
                    <a:pt x="255504" y="260403"/>
                    <a:pt x="326169" y="197544"/>
                    <a:pt x="338458" y="115504"/>
                  </a:cubicBezTo>
                  <a:cubicBezTo>
                    <a:pt x="308399" y="163500"/>
                    <a:pt x="255006" y="195469"/>
                    <a:pt x="194140" y="195469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6315BD6-425D-43CA-8D92-538B8FA1E8C3}"/>
                </a:ext>
              </a:extLst>
            </p:cNvPr>
            <p:cNvSpPr/>
            <p:nvPr/>
          </p:nvSpPr>
          <p:spPr>
            <a:xfrm rot="-4495125">
              <a:off x="6790536" y="4578868"/>
              <a:ext cx="200459" cy="247958"/>
            </a:xfrm>
            <a:custGeom>
              <a:avLst/>
              <a:gdLst>
                <a:gd name="connsiteX0" fmla="*/ 200460 w 200459"/>
                <a:gd name="connsiteY0" fmla="*/ 123979 h 247958"/>
                <a:gd name="connsiteX1" fmla="*/ 100230 w 200459"/>
                <a:gd name="connsiteY1" fmla="*/ 247959 h 247958"/>
                <a:gd name="connsiteX2" fmla="*/ 0 w 200459"/>
                <a:gd name="connsiteY2" fmla="*/ 123979 h 247958"/>
                <a:gd name="connsiteX3" fmla="*/ 100230 w 200459"/>
                <a:gd name="connsiteY3" fmla="*/ 0 h 247958"/>
                <a:gd name="connsiteX4" fmla="*/ 200460 w 200459"/>
                <a:gd name="connsiteY4" fmla="*/ 123979 h 24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9" h="247958">
                  <a:moveTo>
                    <a:pt x="200460" y="123979"/>
                  </a:moveTo>
                  <a:cubicBezTo>
                    <a:pt x="200460" y="192451"/>
                    <a:pt x="155585" y="247959"/>
                    <a:pt x="100230" y="247959"/>
                  </a:cubicBezTo>
                  <a:cubicBezTo>
                    <a:pt x="44874" y="247959"/>
                    <a:pt x="0" y="192451"/>
                    <a:pt x="0" y="123979"/>
                  </a:cubicBezTo>
                  <a:cubicBezTo>
                    <a:pt x="0" y="55507"/>
                    <a:pt x="44874" y="0"/>
                    <a:pt x="100230" y="0"/>
                  </a:cubicBezTo>
                  <a:cubicBezTo>
                    <a:pt x="155585" y="0"/>
                    <a:pt x="200460" y="55507"/>
                    <a:pt x="200460" y="12397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4" name="Graphic 105">
            <a:extLst>
              <a:ext uri="{FF2B5EF4-FFF2-40B4-BE49-F238E27FC236}">
                <a16:creationId xmlns:a16="http://schemas.microsoft.com/office/drawing/2014/main" id="{8E1A5704-CBCB-4D9B-8CA2-6D1EF85B788A}"/>
              </a:ext>
            </a:extLst>
          </p:cNvPr>
          <p:cNvGrpSpPr/>
          <p:nvPr/>
        </p:nvGrpSpPr>
        <p:grpSpPr>
          <a:xfrm>
            <a:off x="6872278" y="6546489"/>
            <a:ext cx="160214" cy="160214"/>
            <a:chOff x="6884876" y="3918004"/>
            <a:chExt cx="489668" cy="489668"/>
          </a:xfrm>
        </p:grpSpPr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AE564D12-4622-40BE-AEE5-4F1355C58C34}"/>
                </a:ext>
              </a:extLst>
            </p:cNvPr>
            <p:cNvSpPr/>
            <p:nvPr/>
          </p:nvSpPr>
          <p:spPr>
            <a:xfrm>
              <a:off x="6884959" y="3918004"/>
              <a:ext cx="489585" cy="489585"/>
            </a:xfrm>
            <a:custGeom>
              <a:avLst/>
              <a:gdLst>
                <a:gd name="connsiteX0" fmla="*/ 489585 w 489585"/>
                <a:gd name="connsiteY0" fmla="*/ 244793 h 489585"/>
                <a:gd name="connsiteX1" fmla="*/ 244793 w 489585"/>
                <a:gd name="connsiteY1" fmla="*/ 489585 h 489585"/>
                <a:gd name="connsiteX2" fmla="*/ 0 w 489585"/>
                <a:gd name="connsiteY2" fmla="*/ 244793 h 489585"/>
                <a:gd name="connsiteX3" fmla="*/ 244793 w 489585"/>
                <a:gd name="connsiteY3" fmla="*/ 0 h 489585"/>
                <a:gd name="connsiteX4" fmla="*/ 489585 w 489585"/>
                <a:gd name="connsiteY4" fmla="*/ 244793 h 4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5" h="489585">
                  <a:moveTo>
                    <a:pt x="489585" y="244793"/>
                  </a:moveTo>
                  <a:cubicBezTo>
                    <a:pt x="489585" y="379988"/>
                    <a:pt x="379988" y="489585"/>
                    <a:pt x="244793" y="489585"/>
                  </a:cubicBezTo>
                  <a:cubicBezTo>
                    <a:pt x="109597" y="489585"/>
                    <a:pt x="0" y="379988"/>
                    <a:pt x="0" y="244793"/>
                  </a:cubicBezTo>
                  <a:cubicBezTo>
                    <a:pt x="0" y="109597"/>
                    <a:pt x="109597" y="0"/>
                    <a:pt x="244793" y="0"/>
                  </a:cubicBezTo>
                  <a:cubicBezTo>
                    <a:pt x="379988" y="0"/>
                    <a:pt x="489585" y="109597"/>
                    <a:pt x="489585" y="2447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EB05FE4A-A778-4630-8ECA-F2F3C476E996}"/>
                </a:ext>
              </a:extLst>
            </p:cNvPr>
            <p:cNvSpPr/>
            <p:nvPr/>
          </p:nvSpPr>
          <p:spPr>
            <a:xfrm>
              <a:off x="6884876" y="4033010"/>
              <a:ext cx="486927" cy="374662"/>
            </a:xfrm>
            <a:custGeom>
              <a:avLst/>
              <a:gdLst>
                <a:gd name="connsiteX0" fmla="*/ 279419 w 486927"/>
                <a:gd name="connsiteY0" fmla="*/ 281246 h 374662"/>
                <a:gd name="connsiteX1" fmla="*/ 34543 w 486927"/>
                <a:gd name="connsiteY1" fmla="*/ 36370 h 374662"/>
                <a:gd name="connsiteX2" fmla="*/ 37200 w 486927"/>
                <a:gd name="connsiteY2" fmla="*/ 0 h 374662"/>
                <a:gd name="connsiteX3" fmla="*/ 0 w 486927"/>
                <a:gd name="connsiteY3" fmla="*/ 129786 h 374662"/>
                <a:gd name="connsiteX4" fmla="*/ 244793 w 486927"/>
                <a:gd name="connsiteY4" fmla="*/ 374662 h 374662"/>
                <a:gd name="connsiteX5" fmla="*/ 486928 w 486927"/>
                <a:gd name="connsiteY5" fmla="*/ 166240 h 374662"/>
                <a:gd name="connsiteX6" fmla="*/ 279419 w 486927"/>
                <a:gd name="connsiteY6" fmla="*/ 281246 h 37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927" h="374662">
                  <a:moveTo>
                    <a:pt x="279419" y="281246"/>
                  </a:moveTo>
                  <a:cubicBezTo>
                    <a:pt x="144235" y="281246"/>
                    <a:pt x="34543" y="171637"/>
                    <a:pt x="34543" y="36370"/>
                  </a:cubicBezTo>
                  <a:cubicBezTo>
                    <a:pt x="34543" y="23998"/>
                    <a:pt x="35457" y="11874"/>
                    <a:pt x="37200" y="0"/>
                  </a:cubicBezTo>
                  <a:cubicBezTo>
                    <a:pt x="13618" y="37616"/>
                    <a:pt x="0" y="82123"/>
                    <a:pt x="0" y="129786"/>
                  </a:cubicBezTo>
                  <a:cubicBezTo>
                    <a:pt x="0" y="264970"/>
                    <a:pt x="109609" y="374662"/>
                    <a:pt x="244793" y="374662"/>
                  </a:cubicBezTo>
                  <a:cubicBezTo>
                    <a:pt x="367604" y="374662"/>
                    <a:pt x="469324" y="284152"/>
                    <a:pt x="486928" y="166240"/>
                  </a:cubicBezTo>
                  <a:cubicBezTo>
                    <a:pt x="443749" y="235243"/>
                    <a:pt x="366940" y="281246"/>
                    <a:pt x="279419" y="281246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0A57BD1-B047-4C57-B584-88CECA97E43A}"/>
                </a:ext>
              </a:extLst>
            </p:cNvPr>
            <p:cNvSpPr/>
            <p:nvPr/>
          </p:nvSpPr>
          <p:spPr>
            <a:xfrm rot="-4495125">
              <a:off x="7007078" y="3927892"/>
              <a:ext cx="288482" cy="356907"/>
            </a:xfrm>
            <a:custGeom>
              <a:avLst/>
              <a:gdLst>
                <a:gd name="connsiteX0" fmla="*/ 288483 w 288482"/>
                <a:gd name="connsiteY0" fmla="*/ 178454 h 356907"/>
                <a:gd name="connsiteX1" fmla="*/ 144241 w 288482"/>
                <a:gd name="connsiteY1" fmla="*/ 356908 h 356907"/>
                <a:gd name="connsiteX2" fmla="*/ 0 w 288482"/>
                <a:gd name="connsiteY2" fmla="*/ 178454 h 356907"/>
                <a:gd name="connsiteX3" fmla="*/ 144241 w 288482"/>
                <a:gd name="connsiteY3" fmla="*/ 0 h 356907"/>
                <a:gd name="connsiteX4" fmla="*/ 288483 w 288482"/>
                <a:gd name="connsiteY4" fmla="*/ 178454 h 35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482" h="356907">
                  <a:moveTo>
                    <a:pt x="288483" y="178454"/>
                  </a:moveTo>
                  <a:cubicBezTo>
                    <a:pt x="288483" y="277011"/>
                    <a:pt x="223904" y="356908"/>
                    <a:pt x="144241" y="356908"/>
                  </a:cubicBezTo>
                  <a:cubicBezTo>
                    <a:pt x="64579" y="356908"/>
                    <a:pt x="0" y="277011"/>
                    <a:pt x="0" y="178454"/>
                  </a:cubicBezTo>
                  <a:cubicBezTo>
                    <a:pt x="0" y="79896"/>
                    <a:pt x="64579" y="0"/>
                    <a:pt x="144241" y="0"/>
                  </a:cubicBezTo>
                  <a:cubicBezTo>
                    <a:pt x="223904" y="0"/>
                    <a:pt x="288483" y="79896"/>
                    <a:pt x="288483" y="17845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93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1782 L -0.07057 -0.00741 C -0.0862 -0.01296 -0.10768 -0.01134 -0.12943 -0.00232 C -0.15404 0.00787 -0.17305 0.02222 -0.18529 0.03981 L -0.24466 0.11875 " pathEditMode="relative" rAng="20820000" ptsTypes="AAAAA">
                                      <p:cBhvr>
                                        <p:cTn id="69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52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58333E-6 4.07407E-6 L -0.10053 0.00046 C -0.12175 -0.00047 -0.15183 0.00694 -0.18321 0.0199 C -0.21875 0.03449 -0.24662 0.05092 -0.26524 0.06782 L -0.35521 0.1456 " pathEditMode="relative" rAng="20820000" ptsTypes="AAAAA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465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05586 -0.04468 C -0.06784 -0.05533 -0.08347 -0.05648 -0.09909 -0.05 C -0.11693 -0.04283 -0.13008 -0.0294 -0.13829 -0.01088 L -0.17735 0.07222 " pathEditMode="relative" rAng="20820000" ptsTypes="AAAAA">
                                      <p:cBhvr>
                                        <p:cTn id="7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67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228600" y="2743200"/>
            <a:ext cx="8001000" cy="259703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</a:rPr>
              <a:t> em giỏi quá! Giờ chúng ta cùng nhau ra vườn xem gà vịt trong vườn có bao nhiêu con nhé!</a:t>
            </a:r>
            <a:endParaRPr kumimoji="0" lang="en-US" sz="4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81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B397A-35F6-430D-98A5-70B1E1E1A096}"/>
              </a:ext>
            </a:extLst>
          </p:cNvPr>
          <p:cNvSpPr txBox="1"/>
          <p:nvPr/>
        </p:nvSpPr>
        <p:spPr>
          <a:xfrm>
            <a:off x="-609600" y="665164"/>
            <a:ext cx="92542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 các bài toán theo tóm tắt sau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72CB11-F9F4-4748-9897-7E16BBC544D2}"/>
              </a:ext>
            </a:extLst>
          </p:cNvPr>
          <p:cNvSpPr/>
          <p:nvPr/>
        </p:nvSpPr>
        <p:spPr>
          <a:xfrm>
            <a:off x="768920" y="711331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Panton Black" panose="00000A00000000000000" pitchFamily="50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401018-8AA2-4794-90AC-282FBAB0D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44649"/>
            <a:ext cx="5923079" cy="2146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148475-01C3-4D9B-B59C-3B412F93B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926470"/>
            <a:ext cx="4283066" cy="20974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46239-870B-4811-959E-4AD0DED67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45" y="2120130"/>
            <a:ext cx="4724400" cy="22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6B75CE7C-FDB3-45D6-9E41-E21583BADCB7}"/>
              </a:ext>
            </a:extLst>
          </p:cNvPr>
          <p:cNvSpPr/>
          <p:nvPr/>
        </p:nvSpPr>
        <p:spPr>
          <a:xfrm>
            <a:off x="2694464" y="1057685"/>
            <a:ext cx="6787962" cy="20383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F3DA26-A9CD-4E86-AA18-2E901C0B46FB}"/>
              </a:ext>
            </a:extLst>
          </p:cNvPr>
          <p:cNvSpPr/>
          <p:nvPr/>
        </p:nvSpPr>
        <p:spPr>
          <a:xfrm>
            <a:off x="2968785" y="1057684"/>
            <a:ext cx="3561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            Tóm tắt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92E477-6E09-4AFB-8EC8-3AFBCA94DB36}"/>
              </a:ext>
            </a:extLst>
          </p:cNvPr>
          <p:cNvSpPr/>
          <p:nvPr/>
        </p:nvSpPr>
        <p:spPr>
          <a:xfrm>
            <a:off x="2709574" y="1642460"/>
            <a:ext cx="663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E0F506-A7DC-4DFC-81F2-F9056DE2F025}"/>
              </a:ext>
            </a:extLst>
          </p:cNvPr>
          <p:cNvSpPr/>
          <p:nvPr/>
        </p:nvSpPr>
        <p:spPr>
          <a:xfrm>
            <a:off x="2709574" y="2227235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E90C57-328F-4662-BC89-773083CDC532}"/>
              </a:ext>
            </a:extLst>
          </p:cNvPr>
          <p:cNvGrpSpPr/>
          <p:nvPr/>
        </p:nvGrpSpPr>
        <p:grpSpPr>
          <a:xfrm>
            <a:off x="3509381" y="1808434"/>
            <a:ext cx="2593433" cy="228521"/>
            <a:chOff x="6705599" y="1990725"/>
            <a:chExt cx="2877749" cy="24765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5665E05-4BF2-4581-A9A8-6A2823C5F9A0}"/>
                </a:ext>
              </a:extLst>
            </p:cNvPr>
            <p:cNvCxnSpPr/>
            <p:nvPr/>
          </p:nvCxnSpPr>
          <p:spPr>
            <a:xfrm>
              <a:off x="6705599" y="2124937"/>
              <a:ext cx="2877749" cy="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39D888-205C-40B3-A9CF-23C07BF4C051}"/>
                </a:ext>
              </a:extLst>
            </p:cNvPr>
            <p:cNvCxnSpPr/>
            <p:nvPr/>
          </p:nvCxnSpPr>
          <p:spPr>
            <a:xfrm>
              <a:off x="6705599" y="2009775"/>
              <a:ext cx="0" cy="22860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6250398-0B30-4B31-8F66-DE1A1B039C61}"/>
                </a:ext>
              </a:extLst>
            </p:cNvPr>
            <p:cNvCxnSpPr/>
            <p:nvPr/>
          </p:nvCxnSpPr>
          <p:spPr>
            <a:xfrm>
              <a:off x="9583348" y="1990725"/>
              <a:ext cx="0" cy="22860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2AAF6A-29BE-4368-9446-9A2DD1EED859}"/>
              </a:ext>
            </a:extLst>
          </p:cNvPr>
          <p:cNvGrpSpPr/>
          <p:nvPr/>
        </p:nvGrpSpPr>
        <p:grpSpPr>
          <a:xfrm>
            <a:off x="3509382" y="2522810"/>
            <a:ext cx="3871561" cy="239850"/>
            <a:chOff x="6705599" y="1990725"/>
            <a:chExt cx="2877749" cy="24765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947084E-1649-4CE2-A15C-A549621FCDB6}"/>
                </a:ext>
              </a:extLst>
            </p:cNvPr>
            <p:cNvCxnSpPr/>
            <p:nvPr/>
          </p:nvCxnSpPr>
          <p:spPr>
            <a:xfrm>
              <a:off x="6705599" y="2124937"/>
              <a:ext cx="2877749" cy="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4707E6-9348-4908-901F-ECC18BBB003E}"/>
                </a:ext>
              </a:extLst>
            </p:cNvPr>
            <p:cNvCxnSpPr/>
            <p:nvPr/>
          </p:nvCxnSpPr>
          <p:spPr>
            <a:xfrm>
              <a:off x="6705599" y="2009775"/>
              <a:ext cx="0" cy="22860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9DEB-13E2-41E2-987D-3163E5438E2D}"/>
                </a:ext>
              </a:extLst>
            </p:cNvPr>
            <p:cNvCxnSpPr/>
            <p:nvPr/>
          </p:nvCxnSpPr>
          <p:spPr>
            <a:xfrm>
              <a:off x="9583348" y="1990725"/>
              <a:ext cx="0" cy="22860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E53120-7BC1-4FC7-86A9-6920E97489EF}"/>
              </a:ext>
            </a:extLst>
          </p:cNvPr>
          <p:cNvCxnSpPr/>
          <p:nvPr/>
        </p:nvCxnSpPr>
        <p:spPr>
          <a:xfrm>
            <a:off x="3501291" y="1826013"/>
            <a:ext cx="9525" cy="826782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>
            <a:extLst>
              <a:ext uri="{FF2B5EF4-FFF2-40B4-BE49-F238E27FC236}">
                <a16:creationId xmlns:a16="http://schemas.microsoft.com/office/drawing/2014/main" id="{C2448BDA-38DD-41F1-9C3B-480385D82E0F}"/>
              </a:ext>
            </a:extLst>
          </p:cNvPr>
          <p:cNvSpPr/>
          <p:nvPr/>
        </p:nvSpPr>
        <p:spPr>
          <a:xfrm>
            <a:off x="7520840" y="1827485"/>
            <a:ext cx="276225" cy="935175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60730E-0E36-4479-9288-6FE5FA1F58F4}"/>
              </a:ext>
            </a:extLst>
          </p:cNvPr>
          <p:cNvSpPr/>
          <p:nvPr/>
        </p:nvSpPr>
        <p:spPr>
          <a:xfrm>
            <a:off x="7732419" y="1990735"/>
            <a:ext cx="1253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417922-39A0-4A3B-9B52-BDF72AD4FE68}"/>
              </a:ext>
            </a:extLst>
          </p:cNvPr>
          <p:cNvSpPr/>
          <p:nvPr/>
        </p:nvSpPr>
        <p:spPr>
          <a:xfrm>
            <a:off x="4013272" y="1395780"/>
            <a:ext cx="1290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con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502C21-CA08-490D-A585-CE44062A0F0E}"/>
              </a:ext>
            </a:extLst>
          </p:cNvPr>
          <p:cNvSpPr/>
          <p:nvPr/>
        </p:nvSpPr>
        <p:spPr>
          <a:xfrm>
            <a:off x="4836446" y="2601582"/>
            <a:ext cx="1290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con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6E30ED-30E0-4311-8373-123F3DE2A394}"/>
              </a:ext>
            </a:extLst>
          </p:cNvPr>
          <p:cNvSpPr/>
          <p:nvPr/>
        </p:nvSpPr>
        <p:spPr>
          <a:xfrm>
            <a:off x="5004405" y="3550362"/>
            <a:ext cx="2245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E08631-F444-4003-9EB5-34DB70206C49}"/>
              </a:ext>
            </a:extLst>
          </p:cNvPr>
          <p:cNvSpPr/>
          <p:nvPr/>
        </p:nvSpPr>
        <p:spPr>
          <a:xfrm>
            <a:off x="3697752" y="4272157"/>
            <a:ext cx="5491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số con gà và vịt là: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D81FF27-C81D-4A47-9AB1-0C40F96F3819}"/>
              </a:ext>
            </a:extLst>
          </p:cNvPr>
          <p:cNvSpPr/>
          <p:nvPr/>
        </p:nvSpPr>
        <p:spPr>
          <a:xfrm>
            <a:off x="4434644" y="4938467"/>
            <a:ext cx="2541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+ 97 =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E746FE-9F7F-4B36-A77D-C1C997B96F85}"/>
              </a:ext>
            </a:extLst>
          </p:cNvPr>
          <p:cNvSpPr/>
          <p:nvPr/>
        </p:nvSpPr>
        <p:spPr>
          <a:xfrm>
            <a:off x="6529953" y="4929225"/>
            <a:ext cx="2138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 (con)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EBC2C7-A5A5-4E69-A6A2-EB0F66965B92}"/>
              </a:ext>
            </a:extLst>
          </p:cNvPr>
          <p:cNvSpPr/>
          <p:nvPr/>
        </p:nvSpPr>
        <p:spPr>
          <a:xfrm>
            <a:off x="5884738" y="5532714"/>
            <a:ext cx="3758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158 con.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02F93E7-75FC-49AD-A846-6B218EBA7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49" y="2351578"/>
            <a:ext cx="920403" cy="9208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16B6ADF-A7C7-4330-A168-99FB19F75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32" y="1369291"/>
            <a:ext cx="920403" cy="98228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4E3CAA2-6063-4619-91B3-50DD72989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4" y="5111030"/>
            <a:ext cx="3418422" cy="167405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397B768-15BB-4C05-A6AC-AD24C45C4D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40" y="3733799"/>
            <a:ext cx="2523939" cy="314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9" grpId="0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02F93E7-75FC-49AD-A846-6B218EBA7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28" y="2110094"/>
            <a:ext cx="920403" cy="9208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16B6ADF-A7C7-4330-A168-99FB19F75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67" y="1036041"/>
            <a:ext cx="920403" cy="982287"/>
          </a:xfrm>
          <a:prstGeom prst="rect">
            <a:avLst/>
          </a:prstGeom>
        </p:spPr>
      </p:pic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91F4EFF2-8781-4E0C-94EF-52A079AEF5FE}"/>
              </a:ext>
            </a:extLst>
          </p:cNvPr>
          <p:cNvSpPr/>
          <p:nvPr/>
        </p:nvSpPr>
        <p:spPr>
          <a:xfrm>
            <a:off x="2673003" y="710006"/>
            <a:ext cx="6767056" cy="26380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8BFD5B-99A7-428B-8B2D-A32A3AC6D236}"/>
              </a:ext>
            </a:extLst>
          </p:cNvPr>
          <p:cNvSpPr/>
          <p:nvPr/>
        </p:nvSpPr>
        <p:spPr>
          <a:xfrm>
            <a:off x="3216342" y="719506"/>
            <a:ext cx="3583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             Tóm tắt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59C86D-1C79-4A83-98E2-F5557DCD0EE0}"/>
              </a:ext>
            </a:extLst>
          </p:cNvPr>
          <p:cNvSpPr/>
          <p:nvPr/>
        </p:nvSpPr>
        <p:spPr>
          <a:xfrm>
            <a:off x="2968352" y="1304282"/>
            <a:ext cx="663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B8A23B-13A9-468C-B811-F2F411C87EDD}"/>
              </a:ext>
            </a:extLst>
          </p:cNvPr>
          <p:cNvSpPr/>
          <p:nvPr/>
        </p:nvSpPr>
        <p:spPr>
          <a:xfrm>
            <a:off x="2968352" y="1889057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80EDEC4-815C-4605-AAFC-EE75C4BE1492}"/>
              </a:ext>
            </a:extLst>
          </p:cNvPr>
          <p:cNvGrpSpPr/>
          <p:nvPr/>
        </p:nvGrpSpPr>
        <p:grpSpPr>
          <a:xfrm>
            <a:off x="3768159" y="1470256"/>
            <a:ext cx="2593433" cy="228521"/>
            <a:chOff x="6705599" y="1990725"/>
            <a:chExt cx="2877749" cy="24765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776F6E0-9D0F-4A65-8BB7-DFD5FBD0B525}"/>
                </a:ext>
              </a:extLst>
            </p:cNvPr>
            <p:cNvCxnSpPr/>
            <p:nvPr/>
          </p:nvCxnSpPr>
          <p:spPr>
            <a:xfrm>
              <a:off x="6705599" y="2124937"/>
              <a:ext cx="2877749" cy="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7E9E797-990F-4131-AC25-449D7A4EC1B3}"/>
                </a:ext>
              </a:extLst>
            </p:cNvPr>
            <p:cNvCxnSpPr/>
            <p:nvPr/>
          </p:nvCxnSpPr>
          <p:spPr>
            <a:xfrm>
              <a:off x="6705599" y="2009775"/>
              <a:ext cx="0" cy="22860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3157188-A0F2-4B1D-B8F0-51C3B46C6F2C}"/>
                </a:ext>
              </a:extLst>
            </p:cNvPr>
            <p:cNvCxnSpPr/>
            <p:nvPr/>
          </p:nvCxnSpPr>
          <p:spPr>
            <a:xfrm>
              <a:off x="9583348" y="1990725"/>
              <a:ext cx="0" cy="22860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C387F09-FD89-4AE1-9582-FC76D9DADE9E}"/>
              </a:ext>
            </a:extLst>
          </p:cNvPr>
          <p:cNvGrpSpPr/>
          <p:nvPr/>
        </p:nvGrpSpPr>
        <p:grpSpPr>
          <a:xfrm>
            <a:off x="3768160" y="2184632"/>
            <a:ext cx="3871561" cy="239850"/>
            <a:chOff x="6705599" y="1990725"/>
            <a:chExt cx="2877749" cy="24765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FF5BC5F-BF1D-44FC-8B93-8EC238CD379A}"/>
                </a:ext>
              </a:extLst>
            </p:cNvPr>
            <p:cNvCxnSpPr/>
            <p:nvPr/>
          </p:nvCxnSpPr>
          <p:spPr>
            <a:xfrm>
              <a:off x="6705599" y="2124937"/>
              <a:ext cx="2877749" cy="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95816E8-C17A-4293-A7FD-6AF583782DED}"/>
                </a:ext>
              </a:extLst>
            </p:cNvPr>
            <p:cNvCxnSpPr/>
            <p:nvPr/>
          </p:nvCxnSpPr>
          <p:spPr>
            <a:xfrm>
              <a:off x="6705599" y="2009775"/>
              <a:ext cx="0" cy="22860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1355134-4EDE-4C18-84C0-2A93CB97B2B3}"/>
                </a:ext>
              </a:extLst>
            </p:cNvPr>
            <p:cNvCxnSpPr/>
            <p:nvPr/>
          </p:nvCxnSpPr>
          <p:spPr>
            <a:xfrm>
              <a:off x="9583348" y="1990725"/>
              <a:ext cx="0" cy="22860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42BE364-C025-48D0-ACA2-B1B885A50704}"/>
              </a:ext>
            </a:extLst>
          </p:cNvPr>
          <p:cNvCxnSpPr/>
          <p:nvPr/>
        </p:nvCxnSpPr>
        <p:spPr>
          <a:xfrm>
            <a:off x="3760069" y="1487835"/>
            <a:ext cx="9525" cy="826782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Brace 52">
            <a:extLst>
              <a:ext uri="{FF2B5EF4-FFF2-40B4-BE49-F238E27FC236}">
                <a16:creationId xmlns:a16="http://schemas.microsoft.com/office/drawing/2014/main" id="{883D7EFB-7095-4919-8715-6B698A348EB4}"/>
              </a:ext>
            </a:extLst>
          </p:cNvPr>
          <p:cNvSpPr/>
          <p:nvPr/>
        </p:nvSpPr>
        <p:spPr>
          <a:xfrm rot="16200000">
            <a:off x="6841323" y="1458050"/>
            <a:ext cx="353534" cy="1243261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8CCB95-B563-4C00-85A6-9499770F19E8}"/>
              </a:ext>
            </a:extLst>
          </p:cNvPr>
          <p:cNvSpPr/>
          <p:nvPr/>
        </p:nvSpPr>
        <p:spPr>
          <a:xfrm>
            <a:off x="6613537" y="1467866"/>
            <a:ext cx="1253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BC17EED-DE12-4FE5-8F38-D109514E870B}"/>
              </a:ext>
            </a:extLst>
          </p:cNvPr>
          <p:cNvSpPr/>
          <p:nvPr/>
        </p:nvSpPr>
        <p:spPr>
          <a:xfrm>
            <a:off x="4272050" y="1057602"/>
            <a:ext cx="1290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con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34F2504-8072-45DD-8CB4-AF2A095FA4BB}"/>
              </a:ext>
            </a:extLst>
          </p:cNvPr>
          <p:cNvSpPr/>
          <p:nvPr/>
        </p:nvSpPr>
        <p:spPr>
          <a:xfrm>
            <a:off x="5140338" y="2694470"/>
            <a:ext cx="1290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con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4ED3DA5-83C6-480E-99CF-65E57FD085A3}"/>
              </a:ext>
            </a:extLst>
          </p:cNvPr>
          <p:cNvSpPr/>
          <p:nvPr/>
        </p:nvSpPr>
        <p:spPr>
          <a:xfrm>
            <a:off x="4917419" y="3510376"/>
            <a:ext cx="2699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66AB388-C261-4CD4-A0D5-C93B7DCFF491}"/>
              </a:ext>
            </a:extLst>
          </p:cNvPr>
          <p:cNvSpPr/>
          <p:nvPr/>
        </p:nvSpPr>
        <p:spPr>
          <a:xfrm>
            <a:off x="1619250" y="4043587"/>
            <a:ext cx="895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con vịt nhiều hơn số con gà là: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6801F8-B383-4D1B-982F-54ED44668509}"/>
              </a:ext>
            </a:extLst>
          </p:cNvPr>
          <p:cNvSpPr/>
          <p:nvPr/>
        </p:nvSpPr>
        <p:spPr>
          <a:xfrm>
            <a:off x="4559845" y="4699937"/>
            <a:ext cx="2109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– 61 =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03D4A38-6B14-4DE6-80AF-A211B54A241C}"/>
              </a:ext>
            </a:extLst>
          </p:cNvPr>
          <p:cNvSpPr/>
          <p:nvPr/>
        </p:nvSpPr>
        <p:spPr>
          <a:xfrm>
            <a:off x="6643395" y="4687669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(con).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41327C3-2ED8-45F6-8334-45E5C07A7084}"/>
              </a:ext>
            </a:extLst>
          </p:cNvPr>
          <p:cNvSpPr/>
          <p:nvPr/>
        </p:nvSpPr>
        <p:spPr>
          <a:xfrm>
            <a:off x="6057648" y="5438249"/>
            <a:ext cx="3118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36 con.</a:t>
            </a:r>
          </a:p>
        </p:txBody>
      </p:sp>
      <p:sp>
        <p:nvSpPr>
          <p:cNvPr id="64" name="Right Brace 63">
            <a:extLst>
              <a:ext uri="{FF2B5EF4-FFF2-40B4-BE49-F238E27FC236}">
                <a16:creationId xmlns:a16="http://schemas.microsoft.com/office/drawing/2014/main" id="{7AAC13CB-6F88-4779-BA29-185A9306E3A1}"/>
              </a:ext>
            </a:extLst>
          </p:cNvPr>
          <p:cNvSpPr/>
          <p:nvPr/>
        </p:nvSpPr>
        <p:spPr>
          <a:xfrm rot="5400000">
            <a:off x="5458355" y="686775"/>
            <a:ext cx="498155" cy="3878548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6FD04D0-12C8-4F4B-97C0-C30695A7A1D1}"/>
              </a:ext>
            </a:extLst>
          </p:cNvPr>
          <p:cNvCxnSpPr/>
          <p:nvPr/>
        </p:nvCxnSpPr>
        <p:spPr>
          <a:xfrm>
            <a:off x="6363569" y="1538635"/>
            <a:ext cx="9525" cy="826782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3B776FE-937B-421B-A5D8-B5A47703C5B4}"/>
              </a:ext>
            </a:extLst>
          </p:cNvPr>
          <p:cNvCxnSpPr/>
          <p:nvPr/>
        </p:nvCxnSpPr>
        <p:spPr>
          <a:xfrm flipV="1">
            <a:off x="6433844" y="2286416"/>
            <a:ext cx="1212863" cy="17324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D27A4ADB-847F-433A-B1D5-B1CE091249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4" y="5111030"/>
            <a:ext cx="3418422" cy="167405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94C2504-04A8-4916-9D8C-EFE7A73A85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754" y="3710101"/>
            <a:ext cx="2523939" cy="314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1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  <p:bldP spid="53" grpId="0" animBg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8" grpId="0"/>
      <p:bldP spid="59" grpId="0"/>
      <p:bldP spid="60" grpId="0"/>
      <p:bldP spid="61" grpId="0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1066800" y="2590800"/>
            <a:ext cx="6934200" cy="320663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accent5">
                    <a:lumMod val="75000"/>
                  </a:schemeClr>
                </a:solidFill>
                <a:latin typeface="iCiel Cadena" panose="02000503000000020004" pitchFamily="50" charset="0"/>
              </a:rPr>
              <a:t>AI NHANH TAY THẾ!</a:t>
            </a:r>
          </a:p>
          <a:p>
            <a:pPr algn="ctr"/>
            <a:r>
              <a:rPr lang="en-US" sz="4400" i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nhanh chóng chọn đáp án đúng hoặc sai nhé!</a:t>
            </a:r>
            <a:endParaRPr lang="en-US" sz="4400" i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D3D20-B40C-461B-91CA-A1E45625F5B7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0BA4EB8-BCEC-4300-9412-E1DF32D1101D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accent3">
                      <a:lumMod val="50000"/>
                    </a:schemeClr>
                  </a:solidFill>
                  <a:latin typeface="iCiel Cadena" panose="02000503000000020004" pitchFamily="50" charset="0"/>
                </a:rPr>
                <a:t>KHỞI ĐỘNG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2FA65F3-94DF-4281-8275-CE55C5AB93D2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accent3">
                      <a:lumMod val="50000"/>
                    </a:schemeClr>
                  </a:solidFill>
                  <a:latin typeface="iCiel Cadena" panose="02000503000000020004" pitchFamily="50" charset="0"/>
                </a:rPr>
                <a:t>CỦNG CỐ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75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0B9D0-320F-4768-B7C8-4760DD8D8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644F26-A4E5-43E2-AEFB-D87CF6EBEAF4}"/>
              </a:ext>
            </a:extLst>
          </p:cNvPr>
          <p:cNvSpPr txBox="1"/>
          <p:nvPr/>
        </p:nvSpPr>
        <p:spPr>
          <a:xfrm>
            <a:off x="5943600" y="442483"/>
            <a:ext cx="70104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800">
                <a:ln w="3492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iCiel Cadena" panose="02000503000000020004" pitchFamily="50" charset="0"/>
              </a:rPr>
              <a:t>Đố bạn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A0A2B0-8C7A-43D9-A158-E4716DE3E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649024"/>
            <a:ext cx="1920533" cy="10488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AB6C66-F300-4DF7-9702-914CE8A53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68905"/>
            <a:ext cx="1264060" cy="14069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0877D73-9C70-4FCE-B4C6-03A25C5522FA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2EACA48-1462-44A3-AD5C-419DA8885909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accent3">
                      <a:lumMod val="50000"/>
                    </a:schemeClr>
                  </a:solidFill>
                  <a:latin typeface="iCiel Cadena" panose="02000503000000020004" pitchFamily="50" charset="0"/>
                </a:rPr>
                <a:t>KHỞI ĐỘNG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180BE4A-FB31-4FCC-942C-FE2B79FE6AC9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accent3">
                      <a:lumMod val="50000"/>
                    </a:schemeClr>
                  </a:solidFill>
                  <a:latin typeface="iCiel Cadena" panose="02000503000000020004" pitchFamily="50" charset="0"/>
                </a:rPr>
                <a:t>KHỞI ĐỘNG</a:t>
              </a:r>
            </a:p>
          </p:txBody>
        </p:sp>
      </p:grpSp>
      <p:pic>
        <p:nvPicPr>
          <p:cNvPr id="16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920215F5-D9EE-44BA-9600-E6D12A14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2700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CBDC02-C904-44F5-98E7-8872A594FA18}"/>
              </a:ext>
            </a:extLst>
          </p:cNvPr>
          <p:cNvSpPr/>
          <p:nvPr/>
        </p:nvSpPr>
        <p:spPr>
          <a:xfrm>
            <a:off x="1340426" y="800100"/>
            <a:ext cx="9803824" cy="24679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43C26-A67D-466B-A239-1F20B3C4D578}"/>
              </a:ext>
            </a:extLst>
          </p:cNvPr>
          <p:cNvSpPr txBox="1"/>
          <p:nvPr/>
        </p:nvSpPr>
        <p:spPr>
          <a:xfrm>
            <a:off x="1340426" y="12954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600" b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9BDA2-519D-4563-9ADE-0EB051879247}"/>
              </a:ext>
            </a:extLst>
          </p:cNvPr>
          <p:cNvSpPr txBox="1"/>
          <p:nvPr/>
        </p:nvSpPr>
        <p:spPr>
          <a:xfrm>
            <a:off x="3581400" y="1293494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600" b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7A1E9-2159-4340-974F-06ADDE4CF7D6}"/>
              </a:ext>
            </a:extLst>
          </p:cNvPr>
          <p:cNvSpPr txBox="1"/>
          <p:nvPr/>
        </p:nvSpPr>
        <p:spPr>
          <a:xfrm>
            <a:off x="6338260" y="1293494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600" b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7BB4A-6413-4762-AD74-F584ABA7668B}"/>
              </a:ext>
            </a:extLst>
          </p:cNvPr>
          <p:cNvSpPr txBox="1"/>
          <p:nvPr/>
        </p:nvSpPr>
        <p:spPr>
          <a:xfrm>
            <a:off x="2609639" y="1293494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600" b="1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74253-86AE-487B-A63F-D4CF940C711B}"/>
              </a:ext>
            </a:extLst>
          </p:cNvPr>
          <p:cNvSpPr txBox="1"/>
          <p:nvPr/>
        </p:nvSpPr>
        <p:spPr>
          <a:xfrm>
            <a:off x="5223995" y="1293494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600" b="1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4FBAD9-5579-4260-9F2C-DD478A66CFAF}"/>
              </a:ext>
            </a:extLst>
          </p:cNvPr>
          <p:cNvSpPr/>
          <p:nvPr/>
        </p:nvSpPr>
        <p:spPr>
          <a:xfrm>
            <a:off x="1372289" y="3924300"/>
            <a:ext cx="9803825" cy="24679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7254D-425B-403F-B1B8-D02335D61CFD}"/>
              </a:ext>
            </a:extLst>
          </p:cNvPr>
          <p:cNvSpPr txBox="1"/>
          <p:nvPr/>
        </p:nvSpPr>
        <p:spPr>
          <a:xfrm>
            <a:off x="1340426" y="44196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600" b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F2E18-DF28-4640-B125-C4B83DA44605}"/>
              </a:ext>
            </a:extLst>
          </p:cNvPr>
          <p:cNvSpPr txBox="1"/>
          <p:nvPr/>
        </p:nvSpPr>
        <p:spPr>
          <a:xfrm>
            <a:off x="3727738" y="43815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600" b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D1456-EEF5-4CD6-AE4E-FB583F4023CA}"/>
              </a:ext>
            </a:extLst>
          </p:cNvPr>
          <p:cNvSpPr txBox="1"/>
          <p:nvPr/>
        </p:nvSpPr>
        <p:spPr>
          <a:xfrm>
            <a:off x="6514197" y="43815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600" b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9B89D-CB4C-4F99-8F95-9157AA013147}"/>
              </a:ext>
            </a:extLst>
          </p:cNvPr>
          <p:cNvSpPr txBox="1"/>
          <p:nvPr/>
        </p:nvSpPr>
        <p:spPr>
          <a:xfrm>
            <a:off x="2849633" y="4419600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600" b="1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EFB71-DF74-4FE3-8582-5B574B9B04D0}"/>
              </a:ext>
            </a:extLst>
          </p:cNvPr>
          <p:cNvSpPr txBox="1"/>
          <p:nvPr/>
        </p:nvSpPr>
        <p:spPr>
          <a:xfrm>
            <a:off x="5384185" y="4400550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600" b="1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6" name="C">
            <a:extLst>
              <a:ext uri="{FF2B5EF4-FFF2-40B4-BE49-F238E27FC236}">
                <a16:creationId xmlns:a16="http://schemas.microsoft.com/office/drawing/2014/main" id="{8ED10FD3-4562-4DEE-BAA1-677284E5CE1A}"/>
              </a:ext>
            </a:extLst>
          </p:cNvPr>
          <p:cNvSpPr/>
          <p:nvPr/>
        </p:nvSpPr>
        <p:spPr>
          <a:xfrm>
            <a:off x="10099549" y="1792911"/>
            <a:ext cx="777221" cy="60177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514350">
              <a:defRPr/>
            </a:pPr>
            <a:r>
              <a:rPr lang="en-US" sz="2000">
                <a:solidFill>
                  <a:srgbClr val="00206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S</a:t>
            </a:r>
            <a:endParaRPr lang="en-US" sz="2000" dirty="0">
              <a:solidFill>
                <a:srgbClr val="002060"/>
              </a:solidFill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7C5C7E6F-548C-489E-BB3A-2AF5E9341BE1}"/>
              </a:ext>
            </a:extLst>
          </p:cNvPr>
          <p:cNvSpPr/>
          <p:nvPr/>
        </p:nvSpPr>
        <p:spPr>
          <a:xfrm>
            <a:off x="8852860" y="1731270"/>
            <a:ext cx="777221" cy="60177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514350">
              <a:defRPr/>
            </a:pPr>
            <a:r>
              <a:rPr lang="en-US" sz="2000" b="1">
                <a:solidFill>
                  <a:schemeClr val="bg1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Đ</a:t>
            </a:r>
            <a:endParaRPr lang="en-US" sz="2000" b="1" dirty="0">
              <a:solidFill>
                <a:schemeClr val="bg1"/>
              </a:solidFill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sp>
        <p:nvSpPr>
          <p:cNvPr id="20" name="C">
            <a:extLst>
              <a:ext uri="{FF2B5EF4-FFF2-40B4-BE49-F238E27FC236}">
                <a16:creationId xmlns:a16="http://schemas.microsoft.com/office/drawing/2014/main" id="{EF95441A-7D8E-45DD-A21E-82BB61F18B7F}"/>
              </a:ext>
            </a:extLst>
          </p:cNvPr>
          <p:cNvSpPr/>
          <p:nvPr/>
        </p:nvSpPr>
        <p:spPr>
          <a:xfrm>
            <a:off x="10042490" y="4887689"/>
            <a:ext cx="777221" cy="60177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514350">
              <a:defRPr/>
            </a:pPr>
            <a:r>
              <a:rPr lang="en-US" sz="2000">
                <a:solidFill>
                  <a:srgbClr val="00206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S</a:t>
            </a:r>
            <a:endParaRPr lang="en-US" sz="2000" dirty="0">
              <a:solidFill>
                <a:srgbClr val="002060"/>
              </a:solidFill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sp>
        <p:nvSpPr>
          <p:cNvPr id="21" name="C">
            <a:extLst>
              <a:ext uri="{FF2B5EF4-FFF2-40B4-BE49-F238E27FC236}">
                <a16:creationId xmlns:a16="http://schemas.microsoft.com/office/drawing/2014/main" id="{C6295C4C-9630-4B1A-B417-B80D353D10B5}"/>
              </a:ext>
            </a:extLst>
          </p:cNvPr>
          <p:cNvSpPr/>
          <p:nvPr/>
        </p:nvSpPr>
        <p:spPr>
          <a:xfrm>
            <a:off x="8929988" y="4903562"/>
            <a:ext cx="777221" cy="60177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514350">
              <a:defRPr/>
            </a:pPr>
            <a:r>
              <a:rPr lang="en-US" sz="2000" b="1">
                <a:solidFill>
                  <a:schemeClr val="bg1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Đ</a:t>
            </a:r>
            <a:endParaRPr lang="en-US" sz="2000" b="1" dirty="0">
              <a:solidFill>
                <a:schemeClr val="bg1"/>
              </a:solidFill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47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79717BCC-86BC-4618-B15C-C5D061C8FF0A}"/>
              </a:ext>
            </a:extLst>
          </p:cNvPr>
          <p:cNvGrpSpPr/>
          <p:nvPr/>
        </p:nvGrpSpPr>
        <p:grpSpPr>
          <a:xfrm>
            <a:off x="1350699" y="457200"/>
            <a:ext cx="9490602" cy="4086552"/>
            <a:chOff x="1350699" y="2804426"/>
            <a:chExt cx="9490602" cy="4086552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C0C64F48-F5C4-4D85-9433-101F786AA945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00649F33-8EFE-473D-A5CC-C08CDE00C0A7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54D8E3-1A20-458C-82DF-8349AE634449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6F0C40C-33DF-4358-903B-293EB0E4C938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6D63431-8D28-4C48-9F47-FA57CC3B4509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BFBDE9E-BA11-4D8E-B7B5-653723EAD02D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BBA71F52-E8FC-4E48-B5A2-94A4F7D076CB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38305B5-35C2-4F6E-8FD2-2FF6F59FA016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DB7AE20-4017-4ECC-83F3-A80694B45F14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E969E1-6BEE-410C-9F9D-33CAD09FB92E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PA_文本框 10">
              <a:extLst>
                <a:ext uri="{FF2B5EF4-FFF2-40B4-BE49-F238E27FC236}">
                  <a16:creationId xmlns:a16="http://schemas.microsoft.com/office/drawing/2014/main" id="{E90B6DE8-EBD9-4E10-80A5-F6EFD098622D}"/>
                </a:ext>
              </a:extLst>
            </p:cNvPr>
            <p:cNvSpPr txBox="1"/>
            <p:nvPr/>
          </p:nvSpPr>
          <p:spPr>
            <a:xfrm>
              <a:off x="3947932" y="3621042"/>
              <a:ext cx="45491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 w="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</a:rPr>
                <a:t>Chúc mừng bạn hoàn thành thử thách!</a:t>
              </a:r>
              <a:endParaRPr kumimoji="0" lang="zh-CN" altLang="en-US" sz="32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</a:endParaRPr>
            </a:p>
          </p:txBody>
        </p:sp>
        <p:sp>
          <p:nvSpPr>
            <p:cNvPr id="40" name="PA_文本框 27">
              <a:extLst>
                <a:ext uri="{FF2B5EF4-FFF2-40B4-BE49-F238E27FC236}">
                  <a16:creationId xmlns:a16="http://schemas.microsoft.com/office/drawing/2014/main" id="{E870EE6B-9AA9-4FD4-B6B7-2727579CEE89}"/>
                </a:ext>
              </a:extLst>
            </p:cNvPr>
            <p:cNvSpPr txBox="1"/>
            <p:nvPr/>
          </p:nvSpPr>
          <p:spPr>
            <a:xfrm>
              <a:off x="3657600" y="4696361"/>
              <a:ext cx="51298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 w="19050">
                    <a:solidFill>
                      <a:prstClr val="black"/>
                    </a:solidFill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</a:rPr>
                <a:t>TẠM BIỆT VÀ HẸN GẶP LẠI!</a:t>
              </a:r>
              <a:endParaRPr kumimoji="0" lang="zh-CN" altLang="en-US" sz="4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BC12D3-EEBE-44EE-9C41-11771552E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82" y="5154294"/>
            <a:ext cx="1623263" cy="691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553A0-4301-4AA1-91D0-D6C68A890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5" y="4880640"/>
            <a:ext cx="1679638" cy="18695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21" y="1801400"/>
            <a:ext cx="3918643" cy="48873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47B4CD-5204-41CF-BB25-B927CF2E1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344" y="1293886"/>
            <a:ext cx="3183890" cy="54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56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448237-F987-4064-BCA2-84524B567D4F}"/>
              </a:ext>
            </a:extLst>
          </p:cNvPr>
          <p:cNvSpPr/>
          <p:nvPr/>
        </p:nvSpPr>
        <p:spPr>
          <a:xfrm>
            <a:off x="4328784" y="2446174"/>
            <a:ext cx="7634616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accent3">
                    <a:lumMod val="50000"/>
                  </a:schemeClr>
                </a:solidFill>
                <a:latin typeface="iCiel Cadena" panose="02000503000000020004" pitchFamily="50" charset="0"/>
              </a:rPr>
              <a:t>Tám trăm năm mươi bảy gồm mấy trăm, mấy chục và mấy đơn vị</a:t>
            </a:r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iCiel Cadena" panose="02000503000000020004" pitchFamily="50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C8E2D7-0249-41E4-9A7D-CDDBBA270E9E}"/>
              </a:ext>
            </a:extLst>
          </p:cNvPr>
          <p:cNvSpPr/>
          <p:nvPr/>
        </p:nvSpPr>
        <p:spPr>
          <a:xfrm>
            <a:off x="4381500" y="4746891"/>
            <a:ext cx="7467600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rgbClr val="A0D468">
                    <a:lumMod val="50000"/>
                  </a:srgbClr>
                </a:solidFill>
                <a:latin typeface="iCiel Cadena" panose="02000503000000020004" pitchFamily="50" charset="0"/>
              </a:rPr>
              <a:t>857 </a:t>
            </a:r>
            <a:r>
              <a:rPr lang="vi-VN" sz="3600">
                <a:solidFill>
                  <a:srgbClr val="A0D468">
                    <a:lumMod val="50000"/>
                  </a:srgbClr>
                </a:solidFill>
                <a:latin typeface="iCiel Cadena" panose="02000503000000020004" pitchFamily="50" charset="0"/>
              </a:rPr>
              <a:t>gồm </a:t>
            </a:r>
            <a:endParaRPr lang="en-US" sz="3600">
              <a:solidFill>
                <a:srgbClr val="A0D468">
                  <a:lumMod val="50000"/>
                </a:srgbClr>
              </a:solidFill>
              <a:latin typeface="iCiel Cadena" panose="02000503000000020004" pitchFamily="50" charset="0"/>
            </a:endParaRPr>
          </a:p>
          <a:p>
            <a:pPr lvl="0" algn="ctr"/>
            <a:r>
              <a:rPr lang="en-US" sz="3600"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r>
              <a:rPr lang="vi-VN" sz="3600">
                <a:solidFill>
                  <a:srgbClr val="FF0000"/>
                </a:solidFill>
                <a:latin typeface="iCiel Cadena" panose="02000503000000020004" pitchFamily="50" charset="0"/>
              </a:rPr>
              <a:t> trăm, </a:t>
            </a:r>
            <a:r>
              <a:rPr lang="en-US" sz="3600">
                <a:solidFill>
                  <a:srgbClr val="FF0000"/>
                </a:solidFill>
                <a:latin typeface="iCiel Cadena" panose="02000503000000020004" pitchFamily="50" charset="0"/>
              </a:rPr>
              <a:t>5 </a:t>
            </a:r>
            <a:r>
              <a:rPr lang="vi-VN" sz="3600">
                <a:solidFill>
                  <a:srgbClr val="FF0000"/>
                </a:solidFill>
                <a:latin typeface="iCiel Cadena" panose="02000503000000020004" pitchFamily="50" charset="0"/>
              </a:rPr>
              <a:t>chục và </a:t>
            </a:r>
            <a:r>
              <a:rPr lang="en-US" sz="3600">
                <a:solidFill>
                  <a:srgbClr val="FF0000"/>
                </a:solidFill>
                <a:latin typeface="iCiel Cadena" panose="02000503000000020004" pitchFamily="50" charset="0"/>
              </a:rPr>
              <a:t>7 </a:t>
            </a:r>
            <a:r>
              <a:rPr lang="vi-VN" sz="3600">
                <a:solidFill>
                  <a:srgbClr val="FF0000"/>
                </a:solidFill>
                <a:latin typeface="iCiel Cadena" panose="02000503000000020004" pitchFamily="50" charset="0"/>
              </a:rPr>
              <a:t>đơn vị</a:t>
            </a:r>
            <a:r>
              <a:rPr lang="en-US" sz="3600">
                <a:solidFill>
                  <a:srgbClr val="FF0000"/>
                </a:solidFill>
                <a:latin typeface="iCiel Cadena" panose="02000503000000020004" pitchFamily="50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6844DC-F801-4C2E-9649-CD9CCD003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3D33-ED2A-4B61-92DD-54A1FD4BD12E}"/>
              </a:ext>
            </a:extLst>
          </p:cNvPr>
          <p:cNvSpPr txBox="1"/>
          <p:nvPr/>
        </p:nvSpPr>
        <p:spPr>
          <a:xfrm>
            <a:off x="5943600" y="442483"/>
            <a:ext cx="70104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800">
                <a:ln w="3492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iCiel Cadena" panose="02000503000000020004" pitchFamily="50" charset="0"/>
              </a:rPr>
              <a:t>Đố bạn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966505-F617-4A06-9936-6BDD96AC6C0A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C794A8-7215-47DE-AE53-297613B2B85E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accent3">
                      <a:lumMod val="50000"/>
                    </a:schemeClr>
                  </a:solidFill>
                  <a:latin typeface="iCiel Cadena" panose="02000503000000020004" pitchFamily="50" charset="0"/>
                </a:rPr>
                <a:t>KHỞI ĐỘNG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BFE98B8-338E-4FD2-8486-3C2280B6F856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accent3">
                      <a:lumMod val="50000"/>
                    </a:schemeClr>
                  </a:solidFill>
                  <a:latin typeface="iCiel Cadena" panose="02000503000000020004" pitchFamily="50" charset="0"/>
                </a:rPr>
                <a:t>KHỞI ĐỘNG</a:t>
              </a:r>
            </a:p>
          </p:txBody>
        </p:sp>
      </p:grpSp>
      <p:pic>
        <p:nvPicPr>
          <p:cNvPr id="10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8558704A-3FDA-4D18-8B6A-F5874F746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96668" y="-868961"/>
            <a:ext cx="609600" cy="609600"/>
          </a:xfrm>
          <a:prstGeom prst="rect">
            <a:avLst/>
          </a:prstGeom>
        </p:spPr>
      </p:pic>
      <p:pic>
        <p:nvPicPr>
          <p:cNvPr id="11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76AD1AEF-7BFF-4E70-9B60-B29446D12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605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448237-F987-4064-BCA2-84524B567D4F}"/>
              </a:ext>
            </a:extLst>
          </p:cNvPr>
          <p:cNvSpPr/>
          <p:nvPr/>
        </p:nvSpPr>
        <p:spPr>
          <a:xfrm>
            <a:off x="4328784" y="2446174"/>
            <a:ext cx="7634616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Gộp 800, 50 và 7 được số nào?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A0D468">
                  <a:lumMod val="50000"/>
                </a:srgbClr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C8E2D7-0249-41E4-9A7D-CDDBBA270E9E}"/>
              </a:ext>
            </a:extLst>
          </p:cNvPr>
          <p:cNvSpPr/>
          <p:nvPr/>
        </p:nvSpPr>
        <p:spPr>
          <a:xfrm>
            <a:off x="4381500" y="4746891"/>
            <a:ext cx="7467600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800 + 50 + 7 = 857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6844DC-F801-4C2E-9649-CD9CCD003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3D33-ED2A-4B61-92DD-54A1FD4BD12E}"/>
              </a:ext>
            </a:extLst>
          </p:cNvPr>
          <p:cNvSpPr txBox="1"/>
          <p:nvPr/>
        </p:nvSpPr>
        <p:spPr>
          <a:xfrm>
            <a:off x="5943600" y="442483"/>
            <a:ext cx="70104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 w="34925">
                  <a:solidFill>
                    <a:srgbClr val="092D6C">
                      <a:lumMod val="75000"/>
                    </a:srgbClr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Đố bạn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966505-F617-4A06-9936-6BDD96AC6C0A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C794A8-7215-47DE-AE53-297613B2B85E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 ĐỘNG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BFE98B8-338E-4FD2-8486-3C2280B6F856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 ĐỘNG</a:t>
              </a:r>
            </a:p>
          </p:txBody>
        </p:sp>
      </p:grpSp>
      <p:pic>
        <p:nvPicPr>
          <p:cNvPr id="10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8558704A-3FDA-4D18-8B6A-F5874F746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96668" y="-868961"/>
            <a:ext cx="609600" cy="609600"/>
          </a:xfrm>
          <a:prstGeom prst="rect">
            <a:avLst/>
          </a:prstGeom>
        </p:spPr>
      </p:pic>
      <p:pic>
        <p:nvPicPr>
          <p:cNvPr id="11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91253F70-7851-4E5A-8921-2F8BCF724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605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1295400" y="3124201"/>
            <a:ext cx="6400800" cy="1981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4">
                    <a:lumMod val="75000"/>
                  </a:schemeClr>
                </a:solidFill>
                <a:latin typeface="iCiel Cadena" panose="02000503000000020004" pitchFamily="50" charset="0"/>
              </a:rPr>
              <a:t>Các bạn cùng khám phá hoạt động của trại gà Chicky bằng cách vượt qua các thử thách sau nhé!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D3D20-B40C-461B-91CA-A1E45625F5B7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0BA4EB8-BCEC-4300-9412-E1DF32D1101D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accent3">
                      <a:lumMod val="50000"/>
                    </a:schemeClr>
                  </a:solidFill>
                  <a:latin typeface="iCiel Cadena" panose="02000503000000020004" pitchFamily="50" charset="0"/>
                </a:rPr>
                <a:t>KHỞI ĐỘNG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2FA65F3-94DF-4281-8275-CE55C5AB93D2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accent3">
                      <a:lumMod val="50000"/>
                    </a:schemeClr>
                  </a:solidFill>
                  <a:latin typeface="iCiel Cadena" panose="02000503000000020004" pitchFamily="50" charset="0"/>
                </a:rPr>
                <a:t>KHÁM PHÁ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68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1219200" y="1219200"/>
            <a:ext cx="6400800" cy="34290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i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 mỗi thử thách vượt qua, bạn sẽ nhận được một bao thóc cho gà ăn đấy! Cùng nhau thực hiện các thử thách thôi nào!</a:t>
            </a:r>
            <a:endParaRPr lang="en-US" sz="4000" i="1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001E6-00C5-4B56-8D69-093D82493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1219200"/>
            <a:ext cx="3183890" cy="54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765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EDE64F1-FB9F-46DE-AD31-356C7F0315AC}"/>
              </a:ext>
            </a:extLst>
          </p:cNvPr>
          <p:cNvGrpSpPr/>
          <p:nvPr/>
        </p:nvGrpSpPr>
        <p:grpSpPr>
          <a:xfrm>
            <a:off x="4422278" y="319820"/>
            <a:ext cx="6951216" cy="2279805"/>
            <a:chOff x="228207" y="838200"/>
            <a:chExt cx="7359650" cy="28956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8AE10C5-0152-4E44-AB77-6F90097043B2}"/>
                </a:ext>
              </a:extLst>
            </p:cNvPr>
            <p:cNvSpPr/>
            <p:nvPr/>
          </p:nvSpPr>
          <p:spPr>
            <a:xfrm>
              <a:off x="228207" y="838200"/>
              <a:ext cx="7359650" cy="2895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11430F-1808-471B-85E4-C2AB6ACC8A5C}"/>
                </a:ext>
              </a:extLst>
            </p:cNvPr>
            <p:cNvSpPr txBox="1"/>
            <p:nvPr/>
          </p:nvSpPr>
          <p:spPr>
            <a:xfrm>
              <a:off x="292903" y="1425999"/>
              <a:ext cx="7230258" cy="17200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800" b="1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229 + 5 = 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5FE1D51-03F6-483A-B84E-BC67744BB5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6400" y="3429000"/>
            <a:ext cx="2459744" cy="3001314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1CF4858A-2841-4673-8AEA-21FBE8C0E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52" y="1158243"/>
            <a:ext cx="3183890" cy="545631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90D8699-1E7C-41CE-B8EF-D19EB24131A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58200" y="3536866"/>
            <a:ext cx="3373438" cy="30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1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3FA39D-0CEE-475C-8BB1-6CAB5537F0AE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50ACEF30-2FA6-4F46-8386-4EF81F9F1358}"/>
              </a:ext>
            </a:extLst>
          </p:cNvPr>
          <p:cNvSpPr txBox="1"/>
          <p:nvPr/>
        </p:nvSpPr>
        <p:spPr>
          <a:xfrm>
            <a:off x="1334678" y="601082"/>
            <a:ext cx="596995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Câu nào đúng, câu nào sai?</a:t>
            </a:r>
          </a:p>
        </p:txBody>
      </p:sp>
      <p:pic>
        <p:nvPicPr>
          <p:cNvPr id="510" name="Picture 509">
            <a:extLst>
              <a:ext uri="{FF2B5EF4-FFF2-40B4-BE49-F238E27FC236}">
                <a16:creationId xmlns:a16="http://schemas.microsoft.com/office/drawing/2014/main" id="{3A8A1A38-3EEF-43F2-B7C8-21F7AA3AD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2" y="3429000"/>
            <a:ext cx="1951198" cy="3343819"/>
          </a:xfrm>
          <a:prstGeom prst="rect">
            <a:avLst/>
          </a:prstGeom>
        </p:spPr>
      </p:pic>
      <p:sp>
        <p:nvSpPr>
          <p:cNvPr id="512" name="Shape 897">
            <a:extLst>
              <a:ext uri="{FF2B5EF4-FFF2-40B4-BE49-F238E27FC236}">
                <a16:creationId xmlns:a16="http://schemas.microsoft.com/office/drawing/2014/main" id="{F51D2FE4-72F3-434A-85FE-D90DBC570853}"/>
              </a:ext>
            </a:extLst>
          </p:cNvPr>
          <p:cNvSpPr>
            <a:spLocks noChangeAspect="1"/>
          </p:cNvSpPr>
          <p:nvPr/>
        </p:nvSpPr>
        <p:spPr>
          <a:xfrm>
            <a:off x="10695275" y="1596809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CB1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513" name="Shape 897">
            <a:extLst>
              <a:ext uri="{FF2B5EF4-FFF2-40B4-BE49-F238E27FC236}">
                <a16:creationId xmlns:a16="http://schemas.microsoft.com/office/drawing/2014/main" id="{0AF865E9-65C8-4B0A-87A4-251F11933052}"/>
              </a:ext>
            </a:extLst>
          </p:cNvPr>
          <p:cNvSpPr>
            <a:spLocks noChangeAspect="1"/>
          </p:cNvSpPr>
          <p:nvPr/>
        </p:nvSpPr>
        <p:spPr>
          <a:xfrm>
            <a:off x="10735082" y="2555065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CB1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514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F1242798-86F7-4A05-89AB-319F52FD518E}"/>
              </a:ext>
            </a:extLst>
          </p:cNvPr>
          <p:cNvSpPr txBox="1"/>
          <p:nvPr/>
        </p:nvSpPr>
        <p:spPr>
          <a:xfrm>
            <a:off x="8383190" y="593330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1" name="Flowchart: Connector 520">
            <a:extLst>
              <a:ext uri="{FF2B5EF4-FFF2-40B4-BE49-F238E27FC236}">
                <a16:creationId xmlns:a16="http://schemas.microsoft.com/office/drawing/2014/main" id="{7B89EDE6-4A2D-4625-ABC8-7F0152B8CC75}"/>
              </a:ext>
            </a:extLst>
          </p:cNvPr>
          <p:cNvSpPr/>
          <p:nvPr/>
        </p:nvSpPr>
        <p:spPr>
          <a:xfrm>
            <a:off x="10735082" y="3513321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526" name="Straight Arrow Connector 525">
            <a:extLst>
              <a:ext uri="{FF2B5EF4-FFF2-40B4-BE49-F238E27FC236}">
                <a16:creationId xmlns:a16="http://schemas.microsoft.com/office/drawing/2014/main" id="{34F957E1-D9EB-47E5-841C-1BF914A82315}"/>
              </a:ext>
            </a:extLst>
          </p:cNvPr>
          <p:cNvCxnSpPr/>
          <p:nvPr/>
        </p:nvCxnSpPr>
        <p:spPr>
          <a:xfrm flipH="1">
            <a:off x="6052457" y="4670377"/>
            <a:ext cx="3" cy="5078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" name="Oval 526">
            <a:extLst>
              <a:ext uri="{FF2B5EF4-FFF2-40B4-BE49-F238E27FC236}">
                <a16:creationId xmlns:a16="http://schemas.microsoft.com/office/drawing/2014/main" id="{D1B36537-9865-47A4-BDBB-75A0A77A993E}"/>
              </a:ext>
            </a:extLst>
          </p:cNvPr>
          <p:cNvSpPr/>
          <p:nvPr/>
        </p:nvSpPr>
        <p:spPr>
          <a:xfrm>
            <a:off x="768920" y="711331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iCiel Panton Black" panose="00000A00000000000000" pitchFamily="50" charset="0"/>
              </a:rPr>
              <a:t>1</a:t>
            </a:r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7C80B7D0-B31D-4A38-98DC-AE72C7821DC3}"/>
              </a:ext>
            </a:extLst>
          </p:cNvPr>
          <p:cNvSpPr txBox="1"/>
          <p:nvPr/>
        </p:nvSpPr>
        <p:spPr>
          <a:xfrm>
            <a:off x="1676924" y="1519023"/>
            <a:ext cx="840850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vi-VN" sz="4000" b="1">
                <a:latin typeface="Calibri" panose="020F0502020204030204" pitchFamily="34" charset="0"/>
                <a:cs typeface="Calibri" panose="020F0502020204030204" pitchFamily="34" charset="0"/>
              </a:rPr>
              <a:t>  467 gồm 4 trăm, 6 chục và 7 đơn vị.</a:t>
            </a: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B853E5DB-04A7-4D04-BDC0-D88EA91E628C}"/>
              </a:ext>
            </a:extLst>
          </p:cNvPr>
          <p:cNvSpPr txBox="1"/>
          <p:nvPr/>
        </p:nvSpPr>
        <p:spPr>
          <a:xfrm>
            <a:off x="1709581" y="2477639"/>
            <a:ext cx="66218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vi-VN" sz="4000" b="1">
                <a:latin typeface="Calibri" panose="020F0502020204030204" pitchFamily="34" charset="0"/>
                <a:cs typeface="Calibri" panose="020F0502020204030204" pitchFamily="34" charset="0"/>
              </a:rPr>
              <a:t>599 là số liền trước của 600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55D6CA5E-58CD-4DC7-A5E8-5D9A9830A02F}"/>
              </a:ext>
            </a:extLst>
          </p:cNvPr>
          <p:cNvSpPr txBox="1"/>
          <p:nvPr/>
        </p:nvSpPr>
        <p:spPr>
          <a:xfrm>
            <a:off x="1960530" y="3403332"/>
            <a:ext cx="857909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vi-VN" sz="4000" b="1">
                <a:latin typeface="Calibri" panose="020F0502020204030204" pitchFamily="34" charset="0"/>
                <a:cs typeface="Calibri" panose="020F0502020204030204" pitchFamily="34" charset="0"/>
              </a:rPr>
              <a:t>835, 583, 358, 385 là các số được sắp</a:t>
            </a: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>
                <a:latin typeface="Calibri" panose="020F0502020204030204" pitchFamily="34" charset="0"/>
                <a:cs typeface="Calibri" panose="020F0502020204030204" pitchFamily="34" charset="0"/>
              </a:rPr>
              <a:t>xếp theo thứ tự từ lớn đến bé.</a:t>
            </a:r>
          </a:p>
        </p:txBody>
      </p:sp>
      <p:sp>
        <p:nvSpPr>
          <p:cNvPr id="531" name="Rectangle: Rounded Corners 530">
            <a:extLst>
              <a:ext uri="{FF2B5EF4-FFF2-40B4-BE49-F238E27FC236}">
                <a16:creationId xmlns:a16="http://schemas.microsoft.com/office/drawing/2014/main" id="{C6859586-C347-4504-8F28-B068D2986D3F}"/>
              </a:ext>
            </a:extLst>
          </p:cNvPr>
          <p:cNvSpPr/>
          <p:nvPr/>
        </p:nvSpPr>
        <p:spPr>
          <a:xfrm>
            <a:off x="3938077" y="5266318"/>
            <a:ext cx="3886197" cy="9906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835, 583, 385, 358</a:t>
            </a:r>
          </a:p>
        </p:txBody>
      </p:sp>
      <p:pic>
        <p:nvPicPr>
          <p:cNvPr id="533" name="Graphic 532">
            <a:extLst>
              <a:ext uri="{FF2B5EF4-FFF2-40B4-BE49-F238E27FC236}">
                <a16:creationId xmlns:a16="http://schemas.microsoft.com/office/drawing/2014/main" id="{7B138597-18E6-414A-9CB9-5240AF2A76E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5081" y="4564908"/>
            <a:ext cx="2817282" cy="2506508"/>
          </a:xfrm>
          <a:prstGeom prst="rect">
            <a:avLst/>
          </a:prstGeom>
        </p:spPr>
      </p:pic>
      <p:pic>
        <p:nvPicPr>
          <p:cNvPr id="534" name="Graphic 533">
            <a:extLst>
              <a:ext uri="{FF2B5EF4-FFF2-40B4-BE49-F238E27FC236}">
                <a16:creationId xmlns:a16="http://schemas.microsoft.com/office/drawing/2014/main" id="{CD2124A9-920F-4080-B4D7-AA5231D722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87123" y="4513255"/>
            <a:ext cx="2731980" cy="2492471"/>
          </a:xfrm>
          <a:prstGeom prst="rect">
            <a:avLst/>
          </a:prstGeom>
        </p:spPr>
      </p:pic>
      <p:pic>
        <p:nvPicPr>
          <p:cNvPr id="4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7DDC06B7-AB02-4B72-BC3C-961829CE1A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826647" y="4961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45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172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172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12" grpId="0" animBg="1"/>
      <p:bldP spid="513" grpId="0" animBg="1"/>
      <p:bldP spid="521" grpId="0" animBg="1"/>
      <p:bldP spid="528" grpId="0"/>
      <p:bldP spid="529" grpId="0"/>
      <p:bldP spid="530" grpId="0"/>
      <p:bldP spid="5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3FA39D-0CEE-475C-8BB1-6CAB5537F0AE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49A814-FD84-47D7-80EA-F90B4BE3399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60461" y="4608185"/>
            <a:ext cx="1818862" cy="2219327"/>
          </a:xfrm>
          <a:prstGeom prst="rect">
            <a:avLst/>
          </a:prstGeom>
        </p:spPr>
      </p:pic>
      <p:sp>
        <p:nvSpPr>
          <p:cNvPr id="523" name="TextBox 522">
            <a:extLst>
              <a:ext uri="{FF2B5EF4-FFF2-40B4-BE49-F238E27FC236}">
                <a16:creationId xmlns:a16="http://schemas.microsoft.com/office/drawing/2014/main" id="{50ACEF30-2FA6-4F46-8386-4EF81F9F1358}"/>
              </a:ext>
            </a:extLst>
          </p:cNvPr>
          <p:cNvSpPr txBox="1"/>
          <p:nvPr/>
        </p:nvSpPr>
        <p:spPr>
          <a:xfrm>
            <a:off x="1447800" y="605736"/>
            <a:ext cx="22467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nhẩm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10" name="Picture 509">
            <a:extLst>
              <a:ext uri="{FF2B5EF4-FFF2-40B4-BE49-F238E27FC236}">
                <a16:creationId xmlns:a16="http://schemas.microsoft.com/office/drawing/2014/main" id="{3A8A1A38-3EEF-43F2-B7C8-21F7AA3AD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1418" y="4494540"/>
            <a:ext cx="1344351" cy="2303850"/>
          </a:xfrm>
          <a:prstGeom prst="rect">
            <a:avLst/>
          </a:prstGeom>
        </p:spPr>
      </p:pic>
      <p:sp>
        <p:nvSpPr>
          <p:cNvPr id="527" name="Oval 526">
            <a:extLst>
              <a:ext uri="{FF2B5EF4-FFF2-40B4-BE49-F238E27FC236}">
                <a16:creationId xmlns:a16="http://schemas.microsoft.com/office/drawing/2014/main" id="{D1B36537-9865-47A4-BDBB-75A0A77A993E}"/>
              </a:ext>
            </a:extLst>
          </p:cNvPr>
          <p:cNvSpPr/>
          <p:nvPr/>
        </p:nvSpPr>
        <p:spPr>
          <a:xfrm>
            <a:off x="768920" y="711331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Panton Black" panose="00000A00000000000000" pitchFamily="50" charset="0"/>
              <a:ea typeface="+mn-ea"/>
              <a:cs typeface="+mn-cs"/>
            </a:endParaRPr>
          </a:p>
        </p:txBody>
      </p:sp>
      <p:pic>
        <p:nvPicPr>
          <p:cNvPr id="4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7DDC06B7-AB02-4B72-BC3C-961829CE1A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826647" y="4961518"/>
            <a:ext cx="609600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20DDC0-EBF5-4CCA-81DC-A621B4EE3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4478" y="4506098"/>
            <a:ext cx="1888132" cy="23038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6E6C8E8-356B-472F-BA3D-990D99FD5EE5}"/>
              </a:ext>
            </a:extLst>
          </p:cNvPr>
          <p:cNvSpPr txBox="1"/>
          <p:nvPr/>
        </p:nvSpPr>
        <p:spPr>
          <a:xfrm>
            <a:off x="640254" y="1597452"/>
            <a:ext cx="2449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7 + 9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5228D9-BC07-4904-A2A2-19148681A482}"/>
              </a:ext>
            </a:extLst>
          </p:cNvPr>
          <p:cNvSpPr txBox="1"/>
          <p:nvPr/>
        </p:nvSpPr>
        <p:spPr>
          <a:xfrm>
            <a:off x="936820" y="2733491"/>
            <a:ext cx="1951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12 - 5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366FBB-BDEF-4F40-BADA-F143B47F7630}"/>
              </a:ext>
            </a:extLst>
          </p:cNvPr>
          <p:cNvSpPr txBox="1"/>
          <p:nvPr/>
        </p:nvSpPr>
        <p:spPr>
          <a:xfrm>
            <a:off x="936820" y="3869530"/>
            <a:ext cx="1951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18 - 9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6E8751-4DE5-42F9-88AF-E7489462D6D8}"/>
              </a:ext>
            </a:extLst>
          </p:cNvPr>
          <p:cNvSpPr txBox="1"/>
          <p:nvPr/>
        </p:nvSpPr>
        <p:spPr>
          <a:xfrm>
            <a:off x="3502531" y="1573078"/>
            <a:ext cx="3462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20 + 38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F782B9-65FC-4FAE-8015-97673EC4A351}"/>
              </a:ext>
            </a:extLst>
          </p:cNvPr>
          <p:cNvSpPr txBox="1"/>
          <p:nvPr/>
        </p:nvSpPr>
        <p:spPr>
          <a:xfrm>
            <a:off x="4102364" y="2683966"/>
            <a:ext cx="251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54 - 20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9DC88C-51D6-44CE-8561-38E020E2EEC8}"/>
              </a:ext>
            </a:extLst>
          </p:cNvPr>
          <p:cNvSpPr txBox="1"/>
          <p:nvPr/>
        </p:nvSpPr>
        <p:spPr>
          <a:xfrm>
            <a:off x="4085662" y="3838946"/>
            <a:ext cx="251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49 - 40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E872A5-B09C-43B1-BA72-9373DC4269D6}"/>
              </a:ext>
            </a:extLst>
          </p:cNvPr>
          <p:cNvSpPr txBox="1"/>
          <p:nvPr/>
        </p:nvSpPr>
        <p:spPr>
          <a:xfrm>
            <a:off x="6832513" y="1517168"/>
            <a:ext cx="542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900–500+200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343B31-1FAF-4835-A9E5-674CA373EF23}"/>
              </a:ext>
            </a:extLst>
          </p:cNvPr>
          <p:cNvSpPr txBox="1"/>
          <p:nvPr/>
        </p:nvSpPr>
        <p:spPr>
          <a:xfrm>
            <a:off x="7271425" y="2650529"/>
            <a:ext cx="4263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520 + 70 - 90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E8503C-65F8-418F-BF8B-C867DD5448E9}"/>
              </a:ext>
            </a:extLst>
          </p:cNvPr>
          <p:cNvSpPr txBox="1"/>
          <p:nvPr/>
        </p:nvSpPr>
        <p:spPr>
          <a:xfrm>
            <a:off x="7271425" y="3783890"/>
            <a:ext cx="4263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280 – 60 - 220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C50314-DAA7-407B-A80B-3D5DFDE7DE83}"/>
              </a:ext>
            </a:extLst>
          </p:cNvPr>
          <p:cNvSpPr txBox="1"/>
          <p:nvPr/>
        </p:nvSpPr>
        <p:spPr>
          <a:xfrm>
            <a:off x="2407463" y="1630322"/>
            <a:ext cx="11839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64B63D-1B84-4D39-B954-CE39C65E5DFA}"/>
              </a:ext>
            </a:extLst>
          </p:cNvPr>
          <p:cNvSpPr txBox="1"/>
          <p:nvPr/>
        </p:nvSpPr>
        <p:spPr>
          <a:xfrm>
            <a:off x="2382834" y="2793679"/>
            <a:ext cx="11839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2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4C63128C-6739-49F7-951B-A584AA305A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826647" y="4162971"/>
            <a:ext cx="609600" cy="6096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67E86DF-08EA-4EFC-82E5-01A008E1D476}"/>
              </a:ext>
            </a:extLst>
          </p:cNvPr>
          <p:cNvSpPr txBox="1"/>
          <p:nvPr/>
        </p:nvSpPr>
        <p:spPr>
          <a:xfrm>
            <a:off x="2382834" y="3941802"/>
            <a:ext cx="11839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34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65ABEF26-FD48-4E73-9916-5BC9107309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613444" y="3489786"/>
            <a:ext cx="609600" cy="6096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72EF393-BB5B-4BDA-ACAD-6AD9594E0115}"/>
              </a:ext>
            </a:extLst>
          </p:cNvPr>
          <p:cNvSpPr txBox="1"/>
          <p:nvPr/>
        </p:nvSpPr>
        <p:spPr>
          <a:xfrm>
            <a:off x="5781266" y="1609501"/>
            <a:ext cx="11839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pic>
        <p:nvPicPr>
          <p:cNvPr id="36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546125A2-733B-49D1-AC46-6A878604C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757421" y="2184079"/>
            <a:ext cx="609600" cy="6096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2B5DD10-8BBE-402A-8513-5C262EAF7A6B}"/>
              </a:ext>
            </a:extLst>
          </p:cNvPr>
          <p:cNvSpPr txBox="1"/>
          <p:nvPr/>
        </p:nvSpPr>
        <p:spPr>
          <a:xfrm>
            <a:off x="5699003" y="2722379"/>
            <a:ext cx="11839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pic>
        <p:nvPicPr>
          <p:cNvPr id="38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9230DB44-C4AF-4B83-895D-6AED089945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863872" y="1029004"/>
            <a:ext cx="609600" cy="6096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183244A-5DE9-4792-AB67-1EC6177A27B2}"/>
              </a:ext>
            </a:extLst>
          </p:cNvPr>
          <p:cNvSpPr txBox="1"/>
          <p:nvPr/>
        </p:nvSpPr>
        <p:spPr>
          <a:xfrm>
            <a:off x="5721708" y="3920981"/>
            <a:ext cx="11839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0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CBF6F3EF-2D2D-4220-95CD-1167DB5203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168672" y="111475"/>
            <a:ext cx="609600" cy="6096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87098FE-B764-458A-8574-EA14854A1076}"/>
              </a:ext>
            </a:extLst>
          </p:cNvPr>
          <p:cNvSpPr txBox="1"/>
          <p:nvPr/>
        </p:nvSpPr>
        <p:spPr>
          <a:xfrm>
            <a:off x="10350553" y="1597452"/>
            <a:ext cx="11839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F5C91F-3F55-49B3-B8AB-D76A9A50E672}"/>
              </a:ext>
            </a:extLst>
          </p:cNvPr>
          <p:cNvSpPr txBox="1"/>
          <p:nvPr/>
        </p:nvSpPr>
        <p:spPr>
          <a:xfrm>
            <a:off x="10350554" y="2722379"/>
            <a:ext cx="11839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pic>
        <p:nvPicPr>
          <p:cNvPr id="43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F6E5EA41-1147-4816-9C32-649F284E6D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096668" y="-868961"/>
            <a:ext cx="609600" cy="609600"/>
          </a:xfrm>
          <a:prstGeom prst="rect">
            <a:avLst/>
          </a:prstGeom>
        </p:spPr>
      </p:pic>
      <p:pic>
        <p:nvPicPr>
          <p:cNvPr id="44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D395C20A-F587-42F5-9B88-0F7021FCFC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21000" y="-609600"/>
            <a:ext cx="609600" cy="6096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6015A33-C59E-4108-8089-941DBFDE0DAC}"/>
              </a:ext>
            </a:extLst>
          </p:cNvPr>
          <p:cNvSpPr txBox="1"/>
          <p:nvPr/>
        </p:nvSpPr>
        <p:spPr>
          <a:xfrm>
            <a:off x="10456550" y="3869530"/>
            <a:ext cx="11839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46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3BA746C7-A372-466D-95A0-BCA5068057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71023" y="9075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05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4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44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44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448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448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0" grpId="0"/>
      <p:bldP spid="31" grpId="0"/>
      <p:bldP spid="33" grpId="0"/>
      <p:bldP spid="35" grpId="0"/>
      <p:bldP spid="37" grpId="0"/>
      <p:bldP spid="39" grpId="0"/>
      <p:bldP spid="41" grpId="0"/>
      <p:bldP spid="42" grpId="0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725</TotalTime>
  <Words>617</Words>
  <PresentationFormat>Widescreen</PresentationFormat>
  <Paragraphs>140</Paragraphs>
  <Slides>21</Slides>
  <Notes>2</Notes>
  <HiddenSlides>0</HiddenSlides>
  <MMClips>12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iCiel Panton Black</vt:lpstr>
      <vt:lpstr>Showcard Gothic</vt:lpstr>
      <vt:lpstr>iCiel Crocante</vt:lpstr>
      <vt:lpstr>#9Slide02 Noi dung dai</vt:lpstr>
      <vt:lpstr>#9Slide02 Tieu de dai</vt:lpstr>
      <vt:lpstr>Arial</vt:lpstr>
      <vt:lpstr>Calibri</vt:lpstr>
      <vt:lpstr>iCiel Cadena</vt:lpstr>
      <vt:lpstr>Times New Roman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Lan Hương 0354473852</dc:creator>
  <dcterms:created xsi:type="dcterms:W3CDTF">2022-03-21T09:19:18Z</dcterms:created>
  <dcterms:modified xsi:type="dcterms:W3CDTF">2022-07-20T04:17:24Z</dcterms:modified>
</cp:coreProperties>
</file>